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7"/>
  </p:notesMasterIdLst>
  <p:sldIdLst>
    <p:sldId id="444" r:id="rId3"/>
    <p:sldId id="303" r:id="rId4"/>
    <p:sldId id="450" r:id="rId5"/>
    <p:sldId id="451" r:id="rId6"/>
    <p:sldId id="474" r:id="rId7"/>
    <p:sldId id="475" r:id="rId8"/>
    <p:sldId id="476" r:id="rId9"/>
    <p:sldId id="478" r:id="rId10"/>
    <p:sldId id="477" r:id="rId11"/>
    <p:sldId id="479" r:id="rId12"/>
    <p:sldId id="480" r:id="rId13"/>
    <p:sldId id="452" r:id="rId14"/>
    <p:sldId id="488" r:id="rId15"/>
    <p:sldId id="489" r:id="rId16"/>
    <p:sldId id="490" r:id="rId17"/>
    <p:sldId id="481" r:id="rId18"/>
    <p:sldId id="482" r:id="rId19"/>
    <p:sldId id="465" r:id="rId20"/>
    <p:sldId id="485" r:id="rId21"/>
    <p:sldId id="486" r:id="rId22"/>
    <p:sldId id="484" r:id="rId23"/>
    <p:sldId id="483" r:id="rId24"/>
    <p:sldId id="487" r:id="rId25"/>
    <p:sldId id="4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542">
          <p15:clr>
            <a:srgbClr val="A4A3A4"/>
          </p15:clr>
        </p15:guide>
        <p15:guide id="3" pos="7102">
          <p15:clr>
            <a:srgbClr val="A4A3A4"/>
          </p15:clr>
        </p15:guide>
        <p15:guide id="4" pos="1429">
          <p15:clr>
            <a:srgbClr val="A4A3A4"/>
          </p15:clr>
        </p15:guide>
        <p15:guide id="5" pos="953">
          <p15:clr>
            <a:srgbClr val="A4A3A4"/>
          </p15:clr>
        </p15:guide>
        <p15:guide id="6" pos="1248">
          <p15:clr>
            <a:srgbClr val="A4A3A4"/>
          </p15:clr>
        </p15:guide>
        <p15:guide id="7" orient="horz" pos="508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3260">
          <p15:clr>
            <a:srgbClr val="A4A3A4"/>
          </p15:clr>
        </p15:guide>
        <p15:guide id="10" orient="horz" pos="3776">
          <p15:clr>
            <a:srgbClr val="A4A3A4"/>
          </p15:clr>
        </p15:guide>
        <p15:guide id="11" pos="4153">
          <p15:clr>
            <a:srgbClr val="A4A3A4"/>
          </p15:clr>
        </p15:guide>
        <p15:guide id="12" orient="horz" pos="1084">
          <p15:clr>
            <a:srgbClr val="A4A3A4"/>
          </p15:clr>
        </p15:guide>
        <p15:guide id="13" pos="4304">
          <p15:clr>
            <a:srgbClr val="A4A3A4"/>
          </p15:clr>
        </p15:guide>
        <p15:guide id="1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F3F"/>
    <a:srgbClr val="F4DDBD"/>
    <a:srgbClr val="D8D8D8"/>
    <a:srgbClr val="E76E66"/>
    <a:srgbClr val="FF725B"/>
    <a:srgbClr val="65BECC"/>
    <a:srgbClr val="328B9A"/>
    <a:srgbClr val="E13231"/>
    <a:srgbClr val="FFB850"/>
    <a:srgbClr val="3A9F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6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710" y="82"/>
      </p:cViewPr>
      <p:guideLst>
        <p:guide orient="horz" pos="2160"/>
        <p:guide pos="3542"/>
        <p:guide pos="7102"/>
        <p:guide pos="1429"/>
        <p:guide pos="953"/>
        <p:guide pos="1248"/>
        <p:guide orient="horz" pos="508"/>
        <p:guide orient="horz" pos="845"/>
        <p:guide orient="horz" pos="3260"/>
        <p:guide orient="horz" pos="3776"/>
        <p:guide pos="4153"/>
        <p:guide orient="horz" pos="1084"/>
        <p:guide pos="43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EEA57B-636A-4C52-9067-9A21D33A70DE}" type="datetimeFigureOut">
              <a:rPr lang="zh-CN" altLang="en-US" smtClean="0"/>
              <a:t>2018/12/28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F812B-25BF-42BF-BDC1-D5DE12E1115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9072000" y="1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32793" y="38205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680968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232793" y="3550411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784619" y="1969029"/>
            <a:ext cx="2880000" cy="288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3738000"/>
            <a:ext cx="3120000" cy="312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45592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33624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216565" y="0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5592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33624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9216565" y="4539627"/>
            <a:ext cx="2640075" cy="23183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717032"/>
            <a:ext cx="12192000" cy="3140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61" y="1460500"/>
            <a:ext cx="8015881" cy="407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044604" y="1988840"/>
            <a:ext cx="3778671" cy="2818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" y="1715136"/>
            <a:ext cx="4896544" cy="48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028215" y="1929043"/>
            <a:ext cx="4433516" cy="3098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65" baseline="0"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502832" y="674681"/>
            <a:ext cx="3168352" cy="5472612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01376" y="1124744"/>
            <a:ext cx="2789247" cy="4398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91744" y="0"/>
            <a:ext cx="840025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37917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23392" y="0"/>
            <a:ext cx="4416491" cy="1796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3392" y="5061181"/>
            <a:ext cx="4416491" cy="1796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23392" y="1988840"/>
            <a:ext cx="4416491" cy="2880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5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7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64637"/>
            <a:ext cx="11760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932723"/>
            <a:ext cx="11760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0" y="1412776"/>
            <a:ext cx="12192000" cy="5445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64637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327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751851" y="836712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751851" y="2708920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51851" y="4581128"/>
            <a:ext cx="1728192" cy="17281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11691" y="404664"/>
            <a:ext cx="2592288" cy="60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35700" y="404664"/>
            <a:ext cx="2592288" cy="6048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63952" y="452669"/>
            <a:ext cx="2592288" cy="59526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592597" y="3699875"/>
            <a:ext cx="3072021" cy="270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27381" y="3699875"/>
            <a:ext cx="4800213" cy="2705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txStyles>
    <p:titleStyle>
      <a:lvl1pPr algn="ctr" defTabSz="1219200" rtl="0" eaLnBrk="1" latinLnBrk="1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1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1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svg"/><Relationship Id="rId21" Type="http://schemas.openxmlformats.org/officeDocument/2006/relationships/image" Target="../media/image43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5" Type="http://schemas.openxmlformats.org/officeDocument/2006/relationships/image" Target="../media/image47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24" Type="http://schemas.openxmlformats.org/officeDocument/2006/relationships/image" Target="../media/image46.pn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1770406" y="332899"/>
            <a:ext cx="8337498" cy="4358323"/>
            <a:chOff x="1453907" y="1249839"/>
            <a:chExt cx="8337498" cy="4358323"/>
          </a:xfrm>
        </p:grpSpPr>
        <p:grpSp>
          <p:nvGrpSpPr>
            <p:cNvPr id="172" name="组合 171"/>
            <p:cNvGrpSpPr/>
            <p:nvPr/>
          </p:nvGrpSpPr>
          <p:grpSpPr>
            <a:xfrm flipH="1">
              <a:off x="2841034" y="4266267"/>
              <a:ext cx="6950371" cy="1341895"/>
              <a:chOff x="1448182" y="3722589"/>
              <a:chExt cx="8677482" cy="1707014"/>
            </a:xfrm>
          </p:grpSpPr>
          <p:sp>
            <p:nvSpPr>
              <p:cNvPr id="173" name="等腰三角形 3"/>
              <p:cNvSpPr/>
              <p:nvPr/>
            </p:nvSpPr>
            <p:spPr>
              <a:xfrm rot="5400000" flipH="1" flipV="1">
                <a:off x="5381097" y="685036"/>
                <a:ext cx="1698132" cy="7791002"/>
              </a:xfrm>
              <a:custGeom>
                <a:avLst/>
                <a:gdLst>
                  <a:gd name="connsiteX0" fmla="*/ 0 w 283504"/>
                  <a:gd name="connsiteY0" fmla="*/ 1680064 h 1680064"/>
                  <a:gd name="connsiteX1" fmla="*/ 141752 w 283504"/>
                  <a:gd name="connsiteY1" fmla="*/ 0 h 1680064"/>
                  <a:gd name="connsiteX2" fmla="*/ 283504 w 283504"/>
                  <a:gd name="connsiteY2" fmla="*/ 1680064 h 1680064"/>
                  <a:gd name="connsiteX3" fmla="*/ 0 w 283504"/>
                  <a:gd name="connsiteY3" fmla="*/ 1680064 h 1680064"/>
                  <a:gd name="connsiteX0-1" fmla="*/ 0 w 1536091"/>
                  <a:gd name="connsiteY0-2" fmla="*/ 5769316 h 5769316"/>
                  <a:gd name="connsiteX1-3" fmla="*/ 1536091 w 1536091"/>
                  <a:gd name="connsiteY1-4" fmla="*/ 0 h 5769316"/>
                  <a:gd name="connsiteX2-5" fmla="*/ 283504 w 1536091"/>
                  <a:gd name="connsiteY2-6" fmla="*/ 5769316 h 5769316"/>
                  <a:gd name="connsiteX3-7" fmla="*/ 0 w 1536091"/>
                  <a:gd name="connsiteY3-8" fmla="*/ 5769316 h 5769316"/>
                  <a:gd name="connsiteX0-9" fmla="*/ 0 w 1536091"/>
                  <a:gd name="connsiteY0-10" fmla="*/ 5769316 h 5769316"/>
                  <a:gd name="connsiteX1-11" fmla="*/ 1536091 w 1536091"/>
                  <a:gd name="connsiteY1-12" fmla="*/ 0 h 5769316"/>
                  <a:gd name="connsiteX2-13" fmla="*/ 283504 w 1536091"/>
                  <a:gd name="connsiteY2-14" fmla="*/ 5769316 h 5769316"/>
                  <a:gd name="connsiteX3-15" fmla="*/ 0 w 1536091"/>
                  <a:gd name="connsiteY3-16" fmla="*/ 5769316 h 5769316"/>
                  <a:gd name="connsiteX0-17" fmla="*/ 0 w 1536091"/>
                  <a:gd name="connsiteY0-18" fmla="*/ 5769316 h 5769316"/>
                  <a:gd name="connsiteX1-19" fmla="*/ 1536091 w 1536091"/>
                  <a:gd name="connsiteY1-20" fmla="*/ 0 h 5769316"/>
                  <a:gd name="connsiteX2-21" fmla="*/ 283504 w 1536091"/>
                  <a:gd name="connsiteY2-22" fmla="*/ 5769316 h 5769316"/>
                  <a:gd name="connsiteX3-23" fmla="*/ 0 w 1536091"/>
                  <a:gd name="connsiteY3-24" fmla="*/ 5769316 h 5769316"/>
                  <a:gd name="connsiteX0-25" fmla="*/ 0 w 1536091"/>
                  <a:gd name="connsiteY0-26" fmla="*/ 5769316 h 5769316"/>
                  <a:gd name="connsiteX1-27" fmla="*/ 1536091 w 1536091"/>
                  <a:gd name="connsiteY1-28" fmla="*/ 0 h 5769316"/>
                  <a:gd name="connsiteX2-29" fmla="*/ 283504 w 1536091"/>
                  <a:gd name="connsiteY2-30" fmla="*/ 5769316 h 5769316"/>
                  <a:gd name="connsiteX3-31" fmla="*/ 0 w 1536091"/>
                  <a:gd name="connsiteY3-32" fmla="*/ 5769316 h 5769316"/>
                  <a:gd name="connsiteX0-33" fmla="*/ 0 w 1536091"/>
                  <a:gd name="connsiteY0-34" fmla="*/ 5769316 h 5769316"/>
                  <a:gd name="connsiteX1-35" fmla="*/ 1536091 w 1536091"/>
                  <a:gd name="connsiteY1-36" fmla="*/ 0 h 5769316"/>
                  <a:gd name="connsiteX2-37" fmla="*/ 283504 w 1536091"/>
                  <a:gd name="connsiteY2-38" fmla="*/ 5769316 h 5769316"/>
                  <a:gd name="connsiteX3-39" fmla="*/ 0 w 1536091"/>
                  <a:gd name="connsiteY3-40" fmla="*/ 5769316 h 5769316"/>
                  <a:gd name="connsiteX0-41" fmla="*/ 0 w 1536091"/>
                  <a:gd name="connsiteY0-42" fmla="*/ 5769316 h 5769316"/>
                  <a:gd name="connsiteX1-43" fmla="*/ 1536091 w 1536091"/>
                  <a:gd name="connsiteY1-44" fmla="*/ 0 h 5769316"/>
                  <a:gd name="connsiteX2-45" fmla="*/ 283504 w 1536091"/>
                  <a:gd name="connsiteY2-46" fmla="*/ 5769316 h 5769316"/>
                  <a:gd name="connsiteX3-47" fmla="*/ 0 w 1536091"/>
                  <a:gd name="connsiteY3-48" fmla="*/ 5769316 h 5769316"/>
                  <a:gd name="connsiteX0-49" fmla="*/ 0 w 1536091"/>
                  <a:gd name="connsiteY0-50" fmla="*/ 5769316 h 5769316"/>
                  <a:gd name="connsiteX1-51" fmla="*/ 1536091 w 1536091"/>
                  <a:gd name="connsiteY1-52" fmla="*/ 0 h 5769316"/>
                  <a:gd name="connsiteX2-53" fmla="*/ 283504 w 1536091"/>
                  <a:gd name="connsiteY2-54" fmla="*/ 5769316 h 5769316"/>
                  <a:gd name="connsiteX3-55" fmla="*/ 0 w 1536091"/>
                  <a:gd name="connsiteY3-56" fmla="*/ 5769316 h 5769316"/>
                  <a:gd name="connsiteX0-57" fmla="*/ 0 w 1536091"/>
                  <a:gd name="connsiteY0-58" fmla="*/ 5769316 h 5769316"/>
                  <a:gd name="connsiteX1-59" fmla="*/ 1536091 w 1536091"/>
                  <a:gd name="connsiteY1-60" fmla="*/ 0 h 5769316"/>
                  <a:gd name="connsiteX2-61" fmla="*/ 283504 w 1536091"/>
                  <a:gd name="connsiteY2-62" fmla="*/ 5769316 h 5769316"/>
                  <a:gd name="connsiteX3-63" fmla="*/ 0 w 1536091"/>
                  <a:gd name="connsiteY3-64" fmla="*/ 5769316 h 5769316"/>
                  <a:gd name="connsiteX0-65" fmla="*/ 0 w 1536091"/>
                  <a:gd name="connsiteY0-66" fmla="*/ 5769316 h 5769316"/>
                  <a:gd name="connsiteX1-67" fmla="*/ 1536091 w 1536091"/>
                  <a:gd name="connsiteY1-68" fmla="*/ 0 h 5769316"/>
                  <a:gd name="connsiteX2-69" fmla="*/ 283504 w 1536091"/>
                  <a:gd name="connsiteY2-70" fmla="*/ 5769316 h 5769316"/>
                  <a:gd name="connsiteX3-71" fmla="*/ 0 w 1536091"/>
                  <a:gd name="connsiteY3-72" fmla="*/ 5769316 h 5769316"/>
                  <a:gd name="connsiteX0-73" fmla="*/ 0 w 1536091"/>
                  <a:gd name="connsiteY0-74" fmla="*/ 5769316 h 5769316"/>
                  <a:gd name="connsiteX1-75" fmla="*/ 1536091 w 1536091"/>
                  <a:gd name="connsiteY1-76" fmla="*/ 0 h 5769316"/>
                  <a:gd name="connsiteX2-77" fmla="*/ 283504 w 1536091"/>
                  <a:gd name="connsiteY2-78" fmla="*/ 5769316 h 5769316"/>
                  <a:gd name="connsiteX3-79" fmla="*/ 0 w 1536091"/>
                  <a:gd name="connsiteY3-80" fmla="*/ 5769316 h 5769316"/>
                  <a:gd name="connsiteX0-81" fmla="*/ 0 w 1536091"/>
                  <a:gd name="connsiteY0-82" fmla="*/ 5769316 h 5769316"/>
                  <a:gd name="connsiteX1-83" fmla="*/ 1536091 w 1536091"/>
                  <a:gd name="connsiteY1-84" fmla="*/ 0 h 5769316"/>
                  <a:gd name="connsiteX2-85" fmla="*/ 283504 w 1536091"/>
                  <a:gd name="connsiteY2-86" fmla="*/ 5769316 h 5769316"/>
                  <a:gd name="connsiteX3-87" fmla="*/ 0 w 1536091"/>
                  <a:gd name="connsiteY3-88" fmla="*/ 5769316 h 5769316"/>
                  <a:gd name="connsiteX0-89" fmla="*/ 0 w 1536091"/>
                  <a:gd name="connsiteY0-90" fmla="*/ 5769316 h 5769316"/>
                  <a:gd name="connsiteX1-91" fmla="*/ 1536091 w 1536091"/>
                  <a:gd name="connsiteY1-92" fmla="*/ 0 h 5769316"/>
                  <a:gd name="connsiteX2-93" fmla="*/ 283504 w 1536091"/>
                  <a:gd name="connsiteY2-94" fmla="*/ 5769316 h 5769316"/>
                  <a:gd name="connsiteX3-95" fmla="*/ 0 w 1536091"/>
                  <a:gd name="connsiteY3-96" fmla="*/ 5769316 h 5769316"/>
                  <a:gd name="connsiteX0-97" fmla="*/ 0 w 2311673"/>
                  <a:gd name="connsiteY0-98" fmla="*/ 5769316 h 7750515"/>
                  <a:gd name="connsiteX1-99" fmla="*/ 1536091 w 2311673"/>
                  <a:gd name="connsiteY1-100" fmla="*/ 0 h 7750515"/>
                  <a:gd name="connsiteX2-101" fmla="*/ 2093436 w 2311673"/>
                  <a:gd name="connsiteY2-102" fmla="*/ 7750515 h 7750515"/>
                  <a:gd name="connsiteX3-103" fmla="*/ 0 w 2311673"/>
                  <a:gd name="connsiteY3-104" fmla="*/ 5769316 h 7750515"/>
                  <a:gd name="connsiteX0-105" fmla="*/ 837278 w 1465289"/>
                  <a:gd name="connsiteY0-106" fmla="*/ 7807667 h 7807667"/>
                  <a:gd name="connsiteX1-107" fmla="*/ 689707 w 1465289"/>
                  <a:gd name="connsiteY1-108" fmla="*/ 0 h 7807667"/>
                  <a:gd name="connsiteX2-109" fmla="*/ 1247052 w 1465289"/>
                  <a:gd name="connsiteY2-110" fmla="*/ 7750515 h 7807667"/>
                  <a:gd name="connsiteX3-111" fmla="*/ 837278 w 1465289"/>
                  <a:gd name="connsiteY3-112" fmla="*/ 7807667 h 7807667"/>
                  <a:gd name="connsiteX0-113" fmla="*/ 837278 w 1465289"/>
                  <a:gd name="connsiteY0-114" fmla="*/ 7807667 h 7807667"/>
                  <a:gd name="connsiteX1-115" fmla="*/ 689707 w 1465289"/>
                  <a:gd name="connsiteY1-116" fmla="*/ 0 h 7807667"/>
                  <a:gd name="connsiteX2-117" fmla="*/ 1247052 w 1465289"/>
                  <a:gd name="connsiteY2-118" fmla="*/ 7750515 h 7807667"/>
                  <a:gd name="connsiteX3-119" fmla="*/ 837278 w 1465289"/>
                  <a:gd name="connsiteY3-120" fmla="*/ 7807667 h 7807667"/>
                  <a:gd name="connsiteX0-121" fmla="*/ 1632700 w 2260711"/>
                  <a:gd name="connsiteY0-122" fmla="*/ 7807667 h 7807667"/>
                  <a:gd name="connsiteX1-123" fmla="*/ 1485129 w 2260711"/>
                  <a:gd name="connsiteY1-124" fmla="*/ 0 h 7807667"/>
                  <a:gd name="connsiteX2-125" fmla="*/ 2042474 w 2260711"/>
                  <a:gd name="connsiteY2-126" fmla="*/ 7750515 h 7807667"/>
                  <a:gd name="connsiteX3-127" fmla="*/ 1632700 w 2260711"/>
                  <a:gd name="connsiteY3-128" fmla="*/ 7807667 h 7807667"/>
                  <a:gd name="connsiteX0-129" fmla="*/ 1632700 w 2042474"/>
                  <a:gd name="connsiteY0-130" fmla="*/ 7807667 h 7807667"/>
                  <a:gd name="connsiteX1-131" fmla="*/ 1485129 w 2042474"/>
                  <a:gd name="connsiteY1-132" fmla="*/ 0 h 7807667"/>
                  <a:gd name="connsiteX2-133" fmla="*/ 2042474 w 2042474"/>
                  <a:gd name="connsiteY2-134" fmla="*/ 7750515 h 7807667"/>
                  <a:gd name="connsiteX3-135" fmla="*/ 1632700 w 2042474"/>
                  <a:gd name="connsiteY3-136" fmla="*/ 7807667 h 7807667"/>
                  <a:gd name="connsiteX0-137" fmla="*/ 1527394 w 1937168"/>
                  <a:gd name="connsiteY0-138" fmla="*/ 7807667 h 7807667"/>
                  <a:gd name="connsiteX1-139" fmla="*/ 1379823 w 1937168"/>
                  <a:gd name="connsiteY1-140" fmla="*/ 0 h 7807667"/>
                  <a:gd name="connsiteX2-141" fmla="*/ 1937168 w 1937168"/>
                  <a:gd name="connsiteY2-142" fmla="*/ 7750515 h 7807667"/>
                  <a:gd name="connsiteX3-143" fmla="*/ 1527394 w 1937168"/>
                  <a:gd name="connsiteY3-144" fmla="*/ 7807667 h 7807667"/>
                  <a:gd name="connsiteX0-145" fmla="*/ 1509110 w 1918884"/>
                  <a:gd name="connsiteY0-146" fmla="*/ 7807667 h 7807667"/>
                  <a:gd name="connsiteX1-147" fmla="*/ 1361539 w 1918884"/>
                  <a:gd name="connsiteY1-148" fmla="*/ 0 h 7807667"/>
                  <a:gd name="connsiteX2-149" fmla="*/ 1918884 w 1918884"/>
                  <a:gd name="connsiteY2-150" fmla="*/ 7750515 h 7807667"/>
                  <a:gd name="connsiteX3-151" fmla="*/ 1509110 w 1918884"/>
                  <a:gd name="connsiteY3-152" fmla="*/ 7807667 h 7807667"/>
                  <a:gd name="connsiteX0-153" fmla="*/ 1509110 w 1918884"/>
                  <a:gd name="connsiteY0-154" fmla="*/ 7807667 h 7807667"/>
                  <a:gd name="connsiteX1-155" fmla="*/ 1361539 w 1918884"/>
                  <a:gd name="connsiteY1-156" fmla="*/ 0 h 7807667"/>
                  <a:gd name="connsiteX2-157" fmla="*/ 1918884 w 1918884"/>
                  <a:gd name="connsiteY2-158" fmla="*/ 7750515 h 7807667"/>
                  <a:gd name="connsiteX3-159" fmla="*/ 1509110 w 1918884"/>
                  <a:gd name="connsiteY3-160" fmla="*/ 7807667 h 7807667"/>
                  <a:gd name="connsiteX0-161" fmla="*/ 1560960 w 1878660"/>
                  <a:gd name="connsiteY0-162" fmla="*/ 7790998 h 7790998"/>
                  <a:gd name="connsiteX1-163" fmla="*/ 1321315 w 1878660"/>
                  <a:gd name="connsiteY1-164" fmla="*/ 0 h 7790998"/>
                  <a:gd name="connsiteX2-165" fmla="*/ 1878660 w 1878660"/>
                  <a:gd name="connsiteY2-166" fmla="*/ 7750515 h 7790998"/>
                  <a:gd name="connsiteX3-167" fmla="*/ 1560960 w 1878660"/>
                  <a:gd name="connsiteY3-168" fmla="*/ 7790998 h 7790998"/>
                  <a:gd name="connsiteX0-169" fmla="*/ 1560960 w 1876032"/>
                  <a:gd name="connsiteY0-170" fmla="*/ 7790998 h 7790998"/>
                  <a:gd name="connsiteX1-171" fmla="*/ 1321315 w 1876032"/>
                  <a:gd name="connsiteY1-172" fmla="*/ 0 h 7790998"/>
                  <a:gd name="connsiteX2-173" fmla="*/ 1876032 w 1876032"/>
                  <a:gd name="connsiteY2-174" fmla="*/ 7740993 h 7790998"/>
                  <a:gd name="connsiteX3-175" fmla="*/ 1560960 w 1876032"/>
                  <a:gd name="connsiteY3-176" fmla="*/ 7790998 h 7790998"/>
                  <a:gd name="connsiteX0-177" fmla="*/ 1560960 w 1876032"/>
                  <a:gd name="connsiteY0-178" fmla="*/ 7790998 h 7790998"/>
                  <a:gd name="connsiteX1-179" fmla="*/ 1321315 w 1876032"/>
                  <a:gd name="connsiteY1-180" fmla="*/ 0 h 7790998"/>
                  <a:gd name="connsiteX2-181" fmla="*/ 1876032 w 1876032"/>
                  <a:gd name="connsiteY2-182" fmla="*/ 7743374 h 7790998"/>
                  <a:gd name="connsiteX3-183" fmla="*/ 1560960 w 1876032"/>
                  <a:gd name="connsiteY3-184" fmla="*/ 7790998 h 779099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876032" h="7790998">
                    <a:moveTo>
                      <a:pt x="1560960" y="7790998"/>
                    </a:moveTo>
                    <a:cubicBezTo>
                      <a:pt x="-210699" y="6852554"/>
                      <a:pt x="-714180" y="2446298"/>
                      <a:pt x="1321315" y="0"/>
                    </a:cubicBezTo>
                    <a:cubicBezTo>
                      <a:pt x="-384274" y="2284944"/>
                      <a:pt x="-384334" y="6606390"/>
                      <a:pt x="1876032" y="7743374"/>
                    </a:cubicBezTo>
                    <a:cubicBezTo>
                      <a:pt x="1781531" y="7743374"/>
                      <a:pt x="1655461" y="7790998"/>
                      <a:pt x="1560960" y="77909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725B"/>
                  </a:gs>
                  <a:gs pos="100000">
                    <a:srgbClr val="328B9A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400"/>
              </a:p>
            </p:txBody>
          </p:sp>
          <p:grpSp>
            <p:nvGrpSpPr>
              <p:cNvPr id="174" name="组合 173"/>
              <p:cNvGrpSpPr/>
              <p:nvPr/>
            </p:nvGrpSpPr>
            <p:grpSpPr>
              <a:xfrm rot="18474870">
                <a:off x="1744372" y="3426399"/>
                <a:ext cx="408167" cy="1000547"/>
                <a:chOff x="799055" y="1207824"/>
                <a:chExt cx="688433" cy="1687568"/>
              </a:xfrm>
            </p:grpSpPr>
            <p:grpSp>
              <p:nvGrpSpPr>
                <p:cNvPr id="175" name="组合 174"/>
                <p:cNvGrpSpPr/>
                <p:nvPr/>
              </p:nvGrpSpPr>
              <p:grpSpPr>
                <a:xfrm>
                  <a:off x="799055" y="1207824"/>
                  <a:ext cx="688433" cy="1687568"/>
                  <a:chOff x="799055" y="1207824"/>
                  <a:chExt cx="1961574" cy="4808442"/>
                </a:xfrm>
              </p:grpSpPr>
              <p:sp>
                <p:nvSpPr>
                  <p:cNvPr id="177" name="椭圆 71"/>
                  <p:cNvSpPr/>
                  <p:nvPr/>
                </p:nvSpPr>
                <p:spPr>
                  <a:xfrm>
                    <a:off x="1488547" y="4766088"/>
                    <a:ext cx="573662" cy="1250178"/>
                  </a:xfrm>
                  <a:custGeom>
                    <a:avLst/>
                    <a:gdLst>
                      <a:gd name="connsiteX0" fmla="*/ 0 w 268861"/>
                      <a:gd name="connsiteY0" fmla="*/ 625089 h 1250178"/>
                      <a:gd name="connsiteX1" fmla="*/ 134431 w 268861"/>
                      <a:gd name="connsiteY1" fmla="*/ 0 h 1250178"/>
                      <a:gd name="connsiteX2" fmla="*/ 268862 w 268861"/>
                      <a:gd name="connsiteY2" fmla="*/ 625089 h 1250178"/>
                      <a:gd name="connsiteX3" fmla="*/ 134431 w 268861"/>
                      <a:gd name="connsiteY3" fmla="*/ 1250178 h 1250178"/>
                      <a:gd name="connsiteX4" fmla="*/ 0 w 268861"/>
                      <a:gd name="connsiteY4" fmla="*/ 625089 h 1250178"/>
                      <a:gd name="connsiteX0-1" fmla="*/ 0 w 449837"/>
                      <a:gd name="connsiteY0-2" fmla="*/ 404643 h 1261441"/>
                      <a:gd name="connsiteX1-3" fmla="*/ 315406 w 449837"/>
                      <a:gd name="connsiteY1-4" fmla="*/ 8154 h 1261441"/>
                      <a:gd name="connsiteX2-5" fmla="*/ 449837 w 449837"/>
                      <a:gd name="connsiteY2-6" fmla="*/ 633243 h 1261441"/>
                      <a:gd name="connsiteX3-7" fmla="*/ 315406 w 449837"/>
                      <a:gd name="connsiteY3-8" fmla="*/ 1258332 h 1261441"/>
                      <a:gd name="connsiteX4-9" fmla="*/ 0 w 449837"/>
                      <a:gd name="connsiteY4-10" fmla="*/ 404643 h 1261441"/>
                      <a:gd name="connsiteX0-11" fmla="*/ 0 w 592712"/>
                      <a:gd name="connsiteY0-12" fmla="*/ 396489 h 1250178"/>
                      <a:gd name="connsiteX1-13" fmla="*/ 315406 w 592712"/>
                      <a:gd name="connsiteY1-14" fmla="*/ 0 h 1250178"/>
                      <a:gd name="connsiteX2-15" fmla="*/ 592712 w 592712"/>
                      <a:gd name="connsiteY2-16" fmla="*/ 396489 h 1250178"/>
                      <a:gd name="connsiteX3-17" fmla="*/ 315406 w 592712"/>
                      <a:gd name="connsiteY3-18" fmla="*/ 1250178 h 1250178"/>
                      <a:gd name="connsiteX4-19" fmla="*/ 0 w 592712"/>
                      <a:gd name="connsiteY4-20" fmla="*/ 396489 h 1250178"/>
                      <a:gd name="connsiteX0-21" fmla="*/ 0 w 573662"/>
                      <a:gd name="connsiteY0-22" fmla="*/ 396489 h 1250178"/>
                      <a:gd name="connsiteX1-23" fmla="*/ 296356 w 573662"/>
                      <a:gd name="connsiteY1-24" fmla="*/ 0 h 1250178"/>
                      <a:gd name="connsiteX2-25" fmla="*/ 573662 w 573662"/>
                      <a:gd name="connsiteY2-26" fmla="*/ 396489 h 1250178"/>
                      <a:gd name="connsiteX3-27" fmla="*/ 296356 w 573662"/>
                      <a:gd name="connsiteY3-28" fmla="*/ 1250178 h 1250178"/>
                      <a:gd name="connsiteX4-29" fmla="*/ 0 w 573662"/>
                      <a:gd name="connsiteY4-30" fmla="*/ 396489 h 1250178"/>
                      <a:gd name="connsiteX0-31" fmla="*/ 0 w 573662"/>
                      <a:gd name="connsiteY0-32" fmla="*/ 396489 h 1257464"/>
                      <a:gd name="connsiteX1-33" fmla="*/ 296356 w 573662"/>
                      <a:gd name="connsiteY1-34" fmla="*/ 0 h 1257464"/>
                      <a:gd name="connsiteX2-35" fmla="*/ 573662 w 573662"/>
                      <a:gd name="connsiteY2-36" fmla="*/ 396489 h 1257464"/>
                      <a:gd name="connsiteX3-37" fmla="*/ 296356 w 573662"/>
                      <a:gd name="connsiteY3-38" fmla="*/ 1250178 h 1257464"/>
                      <a:gd name="connsiteX4-39" fmla="*/ 0 w 573662"/>
                      <a:gd name="connsiteY4-40" fmla="*/ 396489 h 1257464"/>
                      <a:gd name="connsiteX0-41" fmla="*/ 0 w 573662"/>
                      <a:gd name="connsiteY0-42" fmla="*/ 396489 h 1264652"/>
                      <a:gd name="connsiteX1-43" fmla="*/ 296356 w 573662"/>
                      <a:gd name="connsiteY1-44" fmla="*/ 0 h 1264652"/>
                      <a:gd name="connsiteX2-45" fmla="*/ 573662 w 573662"/>
                      <a:gd name="connsiteY2-46" fmla="*/ 396489 h 1264652"/>
                      <a:gd name="connsiteX3-47" fmla="*/ 296356 w 573662"/>
                      <a:gd name="connsiteY3-48" fmla="*/ 1250178 h 1264652"/>
                      <a:gd name="connsiteX4-49" fmla="*/ 0 w 573662"/>
                      <a:gd name="connsiteY4-50" fmla="*/ 396489 h 1264652"/>
                      <a:gd name="connsiteX0-51" fmla="*/ 0 w 573662"/>
                      <a:gd name="connsiteY0-52" fmla="*/ 396489 h 1250178"/>
                      <a:gd name="connsiteX1-53" fmla="*/ 296356 w 573662"/>
                      <a:gd name="connsiteY1-54" fmla="*/ 0 h 1250178"/>
                      <a:gd name="connsiteX2-55" fmla="*/ 573662 w 573662"/>
                      <a:gd name="connsiteY2-56" fmla="*/ 396489 h 1250178"/>
                      <a:gd name="connsiteX3-57" fmla="*/ 296356 w 573662"/>
                      <a:gd name="connsiteY3-58" fmla="*/ 1250178 h 1250178"/>
                      <a:gd name="connsiteX4-59" fmla="*/ 0 w 573662"/>
                      <a:gd name="connsiteY4-60" fmla="*/ 396489 h 1250178"/>
                      <a:gd name="connsiteX0-61" fmla="*/ 0 w 573662"/>
                      <a:gd name="connsiteY0-62" fmla="*/ 396489 h 1250178"/>
                      <a:gd name="connsiteX1-63" fmla="*/ 296356 w 573662"/>
                      <a:gd name="connsiteY1-64" fmla="*/ 0 h 1250178"/>
                      <a:gd name="connsiteX2-65" fmla="*/ 573662 w 573662"/>
                      <a:gd name="connsiteY2-66" fmla="*/ 396489 h 1250178"/>
                      <a:gd name="connsiteX3-67" fmla="*/ 296356 w 573662"/>
                      <a:gd name="connsiteY3-68" fmla="*/ 1250178 h 1250178"/>
                      <a:gd name="connsiteX4-69" fmla="*/ 0 w 573662"/>
                      <a:gd name="connsiteY4-70" fmla="*/ 396489 h 1250178"/>
                      <a:gd name="connsiteX0-71" fmla="*/ 0 w 573662"/>
                      <a:gd name="connsiteY0-72" fmla="*/ 396489 h 1250178"/>
                      <a:gd name="connsiteX1-73" fmla="*/ 296356 w 573662"/>
                      <a:gd name="connsiteY1-74" fmla="*/ 0 h 1250178"/>
                      <a:gd name="connsiteX2-75" fmla="*/ 573662 w 573662"/>
                      <a:gd name="connsiteY2-76" fmla="*/ 396489 h 1250178"/>
                      <a:gd name="connsiteX3-77" fmla="*/ 296356 w 573662"/>
                      <a:gd name="connsiteY3-78" fmla="*/ 1250178 h 1250178"/>
                      <a:gd name="connsiteX4-79" fmla="*/ 0 w 573662"/>
                      <a:gd name="connsiteY4-80" fmla="*/ 396489 h 1250178"/>
                      <a:gd name="connsiteX0-81" fmla="*/ 0 w 573662"/>
                      <a:gd name="connsiteY0-82" fmla="*/ 396489 h 1250178"/>
                      <a:gd name="connsiteX1-83" fmla="*/ 296356 w 573662"/>
                      <a:gd name="connsiteY1-84" fmla="*/ 0 h 1250178"/>
                      <a:gd name="connsiteX2-85" fmla="*/ 573662 w 573662"/>
                      <a:gd name="connsiteY2-86" fmla="*/ 396489 h 1250178"/>
                      <a:gd name="connsiteX3-87" fmla="*/ 296356 w 573662"/>
                      <a:gd name="connsiteY3-88" fmla="*/ 1250178 h 1250178"/>
                      <a:gd name="connsiteX4-89" fmla="*/ 0 w 573662"/>
                      <a:gd name="connsiteY4-90" fmla="*/ 396489 h 1250178"/>
                      <a:gd name="connsiteX0-91" fmla="*/ 0 w 573662"/>
                      <a:gd name="connsiteY0-92" fmla="*/ 396489 h 1250178"/>
                      <a:gd name="connsiteX1-93" fmla="*/ 296356 w 573662"/>
                      <a:gd name="connsiteY1-94" fmla="*/ 0 h 1250178"/>
                      <a:gd name="connsiteX2-95" fmla="*/ 573662 w 573662"/>
                      <a:gd name="connsiteY2-96" fmla="*/ 396489 h 1250178"/>
                      <a:gd name="connsiteX3-97" fmla="*/ 296356 w 573662"/>
                      <a:gd name="connsiteY3-98" fmla="*/ 1250178 h 1250178"/>
                      <a:gd name="connsiteX4-99" fmla="*/ 0 w 573662"/>
                      <a:gd name="connsiteY4-100" fmla="*/ 396489 h 125017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73662" h="1250178">
                        <a:moveTo>
                          <a:pt x="0" y="396489"/>
                        </a:moveTo>
                        <a:cubicBezTo>
                          <a:pt x="0" y="51262"/>
                          <a:pt x="200746" y="0"/>
                          <a:pt x="296356" y="0"/>
                        </a:cubicBezTo>
                        <a:cubicBezTo>
                          <a:pt x="391966" y="0"/>
                          <a:pt x="573662" y="51262"/>
                          <a:pt x="573662" y="396489"/>
                        </a:cubicBezTo>
                        <a:cubicBezTo>
                          <a:pt x="573662" y="741716"/>
                          <a:pt x="363391" y="1113653"/>
                          <a:pt x="296356" y="1250178"/>
                        </a:cubicBezTo>
                        <a:cubicBezTo>
                          <a:pt x="216621" y="1113653"/>
                          <a:pt x="0" y="741716"/>
                          <a:pt x="0" y="396489"/>
                        </a:cubicBezTo>
                        <a:close/>
                      </a:path>
                    </a:pathLst>
                  </a:custGeom>
                  <a:solidFill>
                    <a:srgbClr val="FF72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8" name="平行四边形 177"/>
                  <p:cNvSpPr/>
                  <p:nvPr/>
                </p:nvSpPr>
                <p:spPr>
                  <a:xfrm rot="5916096">
                    <a:off x="1668975" y="3802600"/>
                    <a:ext cx="1283139" cy="900168"/>
                  </a:xfrm>
                  <a:prstGeom prst="parallelogram">
                    <a:avLst>
                      <a:gd name="adj" fmla="val 63127"/>
                    </a:avLst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79" name="平行四边形 178"/>
                  <p:cNvSpPr/>
                  <p:nvPr/>
                </p:nvSpPr>
                <p:spPr>
                  <a:xfrm rot="15660000" flipH="1">
                    <a:off x="608255" y="3804321"/>
                    <a:ext cx="1281600" cy="900000"/>
                  </a:xfrm>
                  <a:prstGeom prst="parallelogram">
                    <a:avLst>
                      <a:gd name="adj" fmla="val 63127"/>
                    </a:avLst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pSp>
                <p:nvGrpSpPr>
                  <p:cNvPr id="180" name="组合 179"/>
                  <p:cNvGrpSpPr/>
                  <p:nvPr/>
                </p:nvGrpSpPr>
                <p:grpSpPr>
                  <a:xfrm>
                    <a:off x="1200151" y="1207824"/>
                    <a:ext cx="1150938" cy="3656685"/>
                    <a:chOff x="712206" y="523876"/>
                    <a:chExt cx="2125049" cy="4340634"/>
                  </a:xfrm>
                </p:grpSpPr>
                <p:sp>
                  <p:nvSpPr>
                    <p:cNvPr id="183" name="等腰三角形 3"/>
                    <p:cNvSpPr/>
                    <p:nvPr/>
                  </p:nvSpPr>
                  <p:spPr>
                    <a:xfrm>
                      <a:off x="743145" y="686948"/>
                      <a:ext cx="2063171" cy="4177562"/>
                    </a:xfrm>
                    <a:custGeom>
                      <a:avLst/>
                      <a:gdLst>
                        <a:gd name="connsiteX0" fmla="*/ 0 w 1829375"/>
                        <a:gd name="connsiteY0" fmla="*/ 3884495 h 3884495"/>
                        <a:gd name="connsiteX1" fmla="*/ 914688 w 1829375"/>
                        <a:gd name="connsiteY1" fmla="*/ 0 h 3884495"/>
                        <a:gd name="connsiteX2" fmla="*/ 1829375 w 1829375"/>
                        <a:gd name="connsiteY2" fmla="*/ 3884495 h 3884495"/>
                        <a:gd name="connsiteX3" fmla="*/ 0 w 1829375"/>
                        <a:gd name="connsiteY3" fmla="*/ 3884495 h 3884495"/>
                        <a:gd name="connsiteX0-1" fmla="*/ 0 w 1829375"/>
                        <a:gd name="connsiteY0-2" fmla="*/ 3884495 h 3884495"/>
                        <a:gd name="connsiteX1-3" fmla="*/ 914688 w 1829375"/>
                        <a:gd name="connsiteY1-4" fmla="*/ 0 h 3884495"/>
                        <a:gd name="connsiteX2-5" fmla="*/ 1829375 w 1829375"/>
                        <a:gd name="connsiteY2-6" fmla="*/ 3884495 h 3884495"/>
                        <a:gd name="connsiteX3-7" fmla="*/ 0 w 1829375"/>
                        <a:gd name="connsiteY3-8" fmla="*/ 3884495 h 3884495"/>
                        <a:gd name="connsiteX0-9" fmla="*/ 0 w 1829375"/>
                        <a:gd name="connsiteY0-10" fmla="*/ 3884495 h 3884495"/>
                        <a:gd name="connsiteX1-11" fmla="*/ 914688 w 1829375"/>
                        <a:gd name="connsiteY1-12" fmla="*/ 0 h 3884495"/>
                        <a:gd name="connsiteX2-13" fmla="*/ 1829375 w 1829375"/>
                        <a:gd name="connsiteY2-14" fmla="*/ 3884495 h 3884495"/>
                        <a:gd name="connsiteX3-15" fmla="*/ 0 w 1829375"/>
                        <a:gd name="connsiteY3-16" fmla="*/ 3884495 h 3884495"/>
                        <a:gd name="connsiteX0-17" fmla="*/ 0 w 1829375"/>
                        <a:gd name="connsiteY0-18" fmla="*/ 3884495 h 3884495"/>
                        <a:gd name="connsiteX1-19" fmla="*/ 914688 w 1829375"/>
                        <a:gd name="connsiteY1-20" fmla="*/ 0 h 3884495"/>
                        <a:gd name="connsiteX2-21" fmla="*/ 1829375 w 1829375"/>
                        <a:gd name="connsiteY2-22" fmla="*/ 3884495 h 3884495"/>
                        <a:gd name="connsiteX3-23" fmla="*/ 0 w 1829375"/>
                        <a:gd name="connsiteY3-24" fmla="*/ 3884495 h 3884495"/>
                        <a:gd name="connsiteX0-25" fmla="*/ 0 w 1829375"/>
                        <a:gd name="connsiteY0-26" fmla="*/ 3884495 h 4091928"/>
                        <a:gd name="connsiteX1-27" fmla="*/ 914688 w 1829375"/>
                        <a:gd name="connsiteY1-28" fmla="*/ 0 h 4091928"/>
                        <a:gd name="connsiteX2-29" fmla="*/ 1829375 w 1829375"/>
                        <a:gd name="connsiteY2-30" fmla="*/ 3884495 h 4091928"/>
                        <a:gd name="connsiteX3-31" fmla="*/ 0 w 1829375"/>
                        <a:gd name="connsiteY3-32" fmla="*/ 3884495 h 4091928"/>
                        <a:gd name="connsiteX0-33" fmla="*/ 0 w 1829375"/>
                        <a:gd name="connsiteY0-34" fmla="*/ 3884495 h 4223907"/>
                        <a:gd name="connsiteX1-35" fmla="*/ 914688 w 1829375"/>
                        <a:gd name="connsiteY1-36" fmla="*/ 0 h 4223907"/>
                        <a:gd name="connsiteX2-37" fmla="*/ 1829375 w 1829375"/>
                        <a:gd name="connsiteY2-38" fmla="*/ 3884495 h 4223907"/>
                        <a:gd name="connsiteX3-39" fmla="*/ 0 w 1829375"/>
                        <a:gd name="connsiteY3-40" fmla="*/ 3884495 h 4223907"/>
                        <a:gd name="connsiteX0-41" fmla="*/ 0 w 1829375"/>
                        <a:gd name="connsiteY0-42" fmla="*/ 3884495 h 4238119"/>
                        <a:gd name="connsiteX1-43" fmla="*/ 914688 w 1829375"/>
                        <a:gd name="connsiteY1-44" fmla="*/ 0 h 4238119"/>
                        <a:gd name="connsiteX2-45" fmla="*/ 1829375 w 1829375"/>
                        <a:gd name="connsiteY2-46" fmla="*/ 3884495 h 4238119"/>
                        <a:gd name="connsiteX3-47" fmla="*/ 0 w 1829375"/>
                        <a:gd name="connsiteY3-48" fmla="*/ 3884495 h 4238119"/>
                        <a:gd name="connsiteX0-49" fmla="*/ 0 w 1829375"/>
                        <a:gd name="connsiteY0-50" fmla="*/ 3884495 h 4238119"/>
                        <a:gd name="connsiteX1-51" fmla="*/ 914688 w 1829375"/>
                        <a:gd name="connsiteY1-52" fmla="*/ 0 h 4238119"/>
                        <a:gd name="connsiteX2-53" fmla="*/ 1829375 w 1829375"/>
                        <a:gd name="connsiteY2-54" fmla="*/ 3884495 h 4238119"/>
                        <a:gd name="connsiteX3-55" fmla="*/ 0 w 1829375"/>
                        <a:gd name="connsiteY3-56" fmla="*/ 3884495 h 4238119"/>
                        <a:gd name="connsiteX0-57" fmla="*/ 0 w 1829375"/>
                        <a:gd name="connsiteY0-58" fmla="*/ 3884495 h 4238119"/>
                        <a:gd name="connsiteX1-59" fmla="*/ 914688 w 1829375"/>
                        <a:gd name="connsiteY1-60" fmla="*/ 0 h 4238119"/>
                        <a:gd name="connsiteX2-61" fmla="*/ 1829375 w 1829375"/>
                        <a:gd name="connsiteY2-62" fmla="*/ 3884495 h 4238119"/>
                        <a:gd name="connsiteX3-63" fmla="*/ 0 w 1829375"/>
                        <a:gd name="connsiteY3-64" fmla="*/ 3884495 h 4238119"/>
                        <a:gd name="connsiteX0-65" fmla="*/ 0 w 1829375"/>
                        <a:gd name="connsiteY0-66" fmla="*/ 3884495 h 4238119"/>
                        <a:gd name="connsiteX1-67" fmla="*/ 914688 w 1829375"/>
                        <a:gd name="connsiteY1-68" fmla="*/ 0 h 4238119"/>
                        <a:gd name="connsiteX2-69" fmla="*/ 1829375 w 1829375"/>
                        <a:gd name="connsiteY2-70" fmla="*/ 3884495 h 4238119"/>
                        <a:gd name="connsiteX3-71" fmla="*/ 0 w 1829375"/>
                        <a:gd name="connsiteY3-72" fmla="*/ 3884495 h 4238119"/>
                        <a:gd name="connsiteX0-73" fmla="*/ 153982 w 1983357"/>
                        <a:gd name="connsiteY0-74" fmla="*/ 3884495 h 4238119"/>
                        <a:gd name="connsiteX1-75" fmla="*/ 1068670 w 1983357"/>
                        <a:gd name="connsiteY1-76" fmla="*/ 0 h 4238119"/>
                        <a:gd name="connsiteX2-77" fmla="*/ 1983357 w 1983357"/>
                        <a:gd name="connsiteY2-78" fmla="*/ 3884495 h 4238119"/>
                        <a:gd name="connsiteX3-79" fmla="*/ 153982 w 1983357"/>
                        <a:gd name="connsiteY3-80" fmla="*/ 3884495 h 4238119"/>
                        <a:gd name="connsiteX0-81" fmla="*/ 153982 w 2125049"/>
                        <a:gd name="connsiteY0-82" fmla="*/ 3884495 h 4238119"/>
                        <a:gd name="connsiteX1-83" fmla="*/ 1068670 w 2125049"/>
                        <a:gd name="connsiteY1-84" fmla="*/ 0 h 4238119"/>
                        <a:gd name="connsiteX2-85" fmla="*/ 1983357 w 2125049"/>
                        <a:gd name="connsiteY2-86" fmla="*/ 3884495 h 4238119"/>
                        <a:gd name="connsiteX3-87" fmla="*/ 153982 w 2125049"/>
                        <a:gd name="connsiteY3-88" fmla="*/ 3884495 h 4238119"/>
                        <a:gd name="connsiteX0-89" fmla="*/ 153982 w 2125049"/>
                        <a:gd name="connsiteY0-90" fmla="*/ 3884495 h 4203596"/>
                        <a:gd name="connsiteX1-91" fmla="*/ 1068670 w 2125049"/>
                        <a:gd name="connsiteY1-92" fmla="*/ 0 h 4203596"/>
                        <a:gd name="connsiteX2-93" fmla="*/ 1983357 w 2125049"/>
                        <a:gd name="connsiteY2-94" fmla="*/ 3884495 h 4203596"/>
                        <a:gd name="connsiteX3-95" fmla="*/ 153982 w 2125049"/>
                        <a:gd name="connsiteY3-96" fmla="*/ 3884495 h 4203596"/>
                        <a:gd name="connsiteX0-97" fmla="*/ 153982 w 2125049"/>
                        <a:gd name="connsiteY0-98" fmla="*/ 3884495 h 4177562"/>
                        <a:gd name="connsiteX1-99" fmla="*/ 1068670 w 2125049"/>
                        <a:gd name="connsiteY1-100" fmla="*/ 0 h 4177562"/>
                        <a:gd name="connsiteX2-101" fmla="*/ 1983357 w 2125049"/>
                        <a:gd name="connsiteY2-102" fmla="*/ 3884495 h 4177562"/>
                        <a:gd name="connsiteX3-103" fmla="*/ 153982 w 2125049"/>
                        <a:gd name="connsiteY3-104" fmla="*/ 3884495 h 417756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</a:cxnLst>
                      <a:rect l="l" t="t" r="r" b="b"/>
                      <a:pathLst>
                        <a:path w="2125049" h="4177562">
                          <a:moveTo>
                            <a:pt x="153982" y="3884495"/>
                          </a:moveTo>
                          <a:cubicBezTo>
                            <a:pt x="11203" y="2923038"/>
                            <a:pt x="-369701" y="1466282"/>
                            <a:pt x="1068670" y="0"/>
                          </a:cubicBezTo>
                          <a:cubicBezTo>
                            <a:pt x="2507041" y="1456757"/>
                            <a:pt x="2097561" y="2932563"/>
                            <a:pt x="1983357" y="3884495"/>
                          </a:cubicBezTo>
                          <a:cubicBezTo>
                            <a:pt x="1421190" y="4294070"/>
                            <a:pt x="687574" y="4255970"/>
                            <a:pt x="153982" y="3884495"/>
                          </a:cubicBezTo>
                          <a:close/>
                        </a:path>
                      </a:pathLst>
                    </a:custGeom>
                    <a:solidFill>
                      <a:srgbClr val="FE9D0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4" name="等腰三角形 3"/>
                    <p:cNvSpPr/>
                    <p:nvPr/>
                  </p:nvSpPr>
                  <p:spPr>
                    <a:xfrm>
                      <a:off x="712206" y="523876"/>
                      <a:ext cx="2125049" cy="4177562"/>
                    </a:xfrm>
                    <a:custGeom>
                      <a:avLst/>
                      <a:gdLst>
                        <a:gd name="connsiteX0" fmla="*/ 0 w 1829375"/>
                        <a:gd name="connsiteY0" fmla="*/ 3884495 h 3884495"/>
                        <a:gd name="connsiteX1" fmla="*/ 914688 w 1829375"/>
                        <a:gd name="connsiteY1" fmla="*/ 0 h 3884495"/>
                        <a:gd name="connsiteX2" fmla="*/ 1829375 w 1829375"/>
                        <a:gd name="connsiteY2" fmla="*/ 3884495 h 3884495"/>
                        <a:gd name="connsiteX3" fmla="*/ 0 w 1829375"/>
                        <a:gd name="connsiteY3" fmla="*/ 3884495 h 3884495"/>
                        <a:gd name="connsiteX0-1" fmla="*/ 0 w 1829375"/>
                        <a:gd name="connsiteY0-2" fmla="*/ 3884495 h 3884495"/>
                        <a:gd name="connsiteX1-3" fmla="*/ 914688 w 1829375"/>
                        <a:gd name="connsiteY1-4" fmla="*/ 0 h 3884495"/>
                        <a:gd name="connsiteX2-5" fmla="*/ 1829375 w 1829375"/>
                        <a:gd name="connsiteY2-6" fmla="*/ 3884495 h 3884495"/>
                        <a:gd name="connsiteX3-7" fmla="*/ 0 w 1829375"/>
                        <a:gd name="connsiteY3-8" fmla="*/ 3884495 h 3884495"/>
                        <a:gd name="connsiteX0-9" fmla="*/ 0 w 1829375"/>
                        <a:gd name="connsiteY0-10" fmla="*/ 3884495 h 3884495"/>
                        <a:gd name="connsiteX1-11" fmla="*/ 914688 w 1829375"/>
                        <a:gd name="connsiteY1-12" fmla="*/ 0 h 3884495"/>
                        <a:gd name="connsiteX2-13" fmla="*/ 1829375 w 1829375"/>
                        <a:gd name="connsiteY2-14" fmla="*/ 3884495 h 3884495"/>
                        <a:gd name="connsiteX3-15" fmla="*/ 0 w 1829375"/>
                        <a:gd name="connsiteY3-16" fmla="*/ 3884495 h 3884495"/>
                        <a:gd name="connsiteX0-17" fmla="*/ 0 w 1829375"/>
                        <a:gd name="connsiteY0-18" fmla="*/ 3884495 h 3884495"/>
                        <a:gd name="connsiteX1-19" fmla="*/ 914688 w 1829375"/>
                        <a:gd name="connsiteY1-20" fmla="*/ 0 h 3884495"/>
                        <a:gd name="connsiteX2-21" fmla="*/ 1829375 w 1829375"/>
                        <a:gd name="connsiteY2-22" fmla="*/ 3884495 h 3884495"/>
                        <a:gd name="connsiteX3-23" fmla="*/ 0 w 1829375"/>
                        <a:gd name="connsiteY3-24" fmla="*/ 3884495 h 3884495"/>
                        <a:gd name="connsiteX0-25" fmla="*/ 0 w 1829375"/>
                        <a:gd name="connsiteY0-26" fmla="*/ 3884495 h 4091928"/>
                        <a:gd name="connsiteX1-27" fmla="*/ 914688 w 1829375"/>
                        <a:gd name="connsiteY1-28" fmla="*/ 0 h 4091928"/>
                        <a:gd name="connsiteX2-29" fmla="*/ 1829375 w 1829375"/>
                        <a:gd name="connsiteY2-30" fmla="*/ 3884495 h 4091928"/>
                        <a:gd name="connsiteX3-31" fmla="*/ 0 w 1829375"/>
                        <a:gd name="connsiteY3-32" fmla="*/ 3884495 h 4091928"/>
                        <a:gd name="connsiteX0-33" fmla="*/ 0 w 1829375"/>
                        <a:gd name="connsiteY0-34" fmla="*/ 3884495 h 4223907"/>
                        <a:gd name="connsiteX1-35" fmla="*/ 914688 w 1829375"/>
                        <a:gd name="connsiteY1-36" fmla="*/ 0 h 4223907"/>
                        <a:gd name="connsiteX2-37" fmla="*/ 1829375 w 1829375"/>
                        <a:gd name="connsiteY2-38" fmla="*/ 3884495 h 4223907"/>
                        <a:gd name="connsiteX3-39" fmla="*/ 0 w 1829375"/>
                        <a:gd name="connsiteY3-40" fmla="*/ 3884495 h 4223907"/>
                        <a:gd name="connsiteX0-41" fmla="*/ 0 w 1829375"/>
                        <a:gd name="connsiteY0-42" fmla="*/ 3884495 h 4238119"/>
                        <a:gd name="connsiteX1-43" fmla="*/ 914688 w 1829375"/>
                        <a:gd name="connsiteY1-44" fmla="*/ 0 h 4238119"/>
                        <a:gd name="connsiteX2-45" fmla="*/ 1829375 w 1829375"/>
                        <a:gd name="connsiteY2-46" fmla="*/ 3884495 h 4238119"/>
                        <a:gd name="connsiteX3-47" fmla="*/ 0 w 1829375"/>
                        <a:gd name="connsiteY3-48" fmla="*/ 3884495 h 4238119"/>
                        <a:gd name="connsiteX0-49" fmla="*/ 0 w 1829375"/>
                        <a:gd name="connsiteY0-50" fmla="*/ 3884495 h 4238119"/>
                        <a:gd name="connsiteX1-51" fmla="*/ 914688 w 1829375"/>
                        <a:gd name="connsiteY1-52" fmla="*/ 0 h 4238119"/>
                        <a:gd name="connsiteX2-53" fmla="*/ 1829375 w 1829375"/>
                        <a:gd name="connsiteY2-54" fmla="*/ 3884495 h 4238119"/>
                        <a:gd name="connsiteX3-55" fmla="*/ 0 w 1829375"/>
                        <a:gd name="connsiteY3-56" fmla="*/ 3884495 h 4238119"/>
                        <a:gd name="connsiteX0-57" fmla="*/ 0 w 1829375"/>
                        <a:gd name="connsiteY0-58" fmla="*/ 3884495 h 4238119"/>
                        <a:gd name="connsiteX1-59" fmla="*/ 914688 w 1829375"/>
                        <a:gd name="connsiteY1-60" fmla="*/ 0 h 4238119"/>
                        <a:gd name="connsiteX2-61" fmla="*/ 1829375 w 1829375"/>
                        <a:gd name="connsiteY2-62" fmla="*/ 3884495 h 4238119"/>
                        <a:gd name="connsiteX3-63" fmla="*/ 0 w 1829375"/>
                        <a:gd name="connsiteY3-64" fmla="*/ 3884495 h 4238119"/>
                        <a:gd name="connsiteX0-65" fmla="*/ 0 w 1829375"/>
                        <a:gd name="connsiteY0-66" fmla="*/ 3884495 h 4238119"/>
                        <a:gd name="connsiteX1-67" fmla="*/ 914688 w 1829375"/>
                        <a:gd name="connsiteY1-68" fmla="*/ 0 h 4238119"/>
                        <a:gd name="connsiteX2-69" fmla="*/ 1829375 w 1829375"/>
                        <a:gd name="connsiteY2-70" fmla="*/ 3884495 h 4238119"/>
                        <a:gd name="connsiteX3-71" fmla="*/ 0 w 1829375"/>
                        <a:gd name="connsiteY3-72" fmla="*/ 3884495 h 4238119"/>
                        <a:gd name="connsiteX0-73" fmla="*/ 153982 w 1983357"/>
                        <a:gd name="connsiteY0-74" fmla="*/ 3884495 h 4238119"/>
                        <a:gd name="connsiteX1-75" fmla="*/ 1068670 w 1983357"/>
                        <a:gd name="connsiteY1-76" fmla="*/ 0 h 4238119"/>
                        <a:gd name="connsiteX2-77" fmla="*/ 1983357 w 1983357"/>
                        <a:gd name="connsiteY2-78" fmla="*/ 3884495 h 4238119"/>
                        <a:gd name="connsiteX3-79" fmla="*/ 153982 w 1983357"/>
                        <a:gd name="connsiteY3-80" fmla="*/ 3884495 h 4238119"/>
                        <a:gd name="connsiteX0-81" fmla="*/ 153982 w 2125049"/>
                        <a:gd name="connsiteY0-82" fmla="*/ 3884495 h 4238119"/>
                        <a:gd name="connsiteX1-83" fmla="*/ 1068670 w 2125049"/>
                        <a:gd name="connsiteY1-84" fmla="*/ 0 h 4238119"/>
                        <a:gd name="connsiteX2-85" fmla="*/ 1983357 w 2125049"/>
                        <a:gd name="connsiteY2-86" fmla="*/ 3884495 h 4238119"/>
                        <a:gd name="connsiteX3-87" fmla="*/ 153982 w 2125049"/>
                        <a:gd name="connsiteY3-88" fmla="*/ 3884495 h 4238119"/>
                        <a:gd name="connsiteX0-89" fmla="*/ 153982 w 2125049"/>
                        <a:gd name="connsiteY0-90" fmla="*/ 3884495 h 4203596"/>
                        <a:gd name="connsiteX1-91" fmla="*/ 1068670 w 2125049"/>
                        <a:gd name="connsiteY1-92" fmla="*/ 0 h 4203596"/>
                        <a:gd name="connsiteX2-93" fmla="*/ 1983357 w 2125049"/>
                        <a:gd name="connsiteY2-94" fmla="*/ 3884495 h 4203596"/>
                        <a:gd name="connsiteX3-95" fmla="*/ 153982 w 2125049"/>
                        <a:gd name="connsiteY3-96" fmla="*/ 3884495 h 4203596"/>
                        <a:gd name="connsiteX0-97" fmla="*/ 153982 w 2125049"/>
                        <a:gd name="connsiteY0-98" fmla="*/ 3884495 h 4177562"/>
                        <a:gd name="connsiteX1-99" fmla="*/ 1068670 w 2125049"/>
                        <a:gd name="connsiteY1-100" fmla="*/ 0 h 4177562"/>
                        <a:gd name="connsiteX2-101" fmla="*/ 1983357 w 2125049"/>
                        <a:gd name="connsiteY2-102" fmla="*/ 3884495 h 4177562"/>
                        <a:gd name="connsiteX3-103" fmla="*/ 153982 w 2125049"/>
                        <a:gd name="connsiteY3-104" fmla="*/ 3884495 h 4177562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</a:cxnLst>
                      <a:rect l="l" t="t" r="r" b="b"/>
                      <a:pathLst>
                        <a:path w="2125049" h="4177562">
                          <a:moveTo>
                            <a:pt x="153982" y="3884495"/>
                          </a:moveTo>
                          <a:cubicBezTo>
                            <a:pt x="11203" y="2923038"/>
                            <a:pt x="-369701" y="1466282"/>
                            <a:pt x="1068670" y="0"/>
                          </a:cubicBezTo>
                          <a:cubicBezTo>
                            <a:pt x="2507041" y="1456757"/>
                            <a:pt x="2097561" y="2932563"/>
                            <a:pt x="1983357" y="3884495"/>
                          </a:cubicBezTo>
                          <a:cubicBezTo>
                            <a:pt x="1421190" y="4294070"/>
                            <a:pt x="687574" y="4255970"/>
                            <a:pt x="153982" y="3884495"/>
                          </a:cubicBezTo>
                          <a:close/>
                        </a:path>
                      </a:pathLst>
                    </a:custGeom>
                    <a:solidFill>
                      <a:srgbClr val="FFB8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5" name="等腰三角形 3"/>
                    <p:cNvSpPr/>
                    <p:nvPr/>
                  </p:nvSpPr>
                  <p:spPr>
                    <a:xfrm>
                      <a:off x="1193800" y="525833"/>
                      <a:ext cx="1173163" cy="837783"/>
                    </a:xfrm>
                    <a:custGeom>
                      <a:avLst/>
                      <a:gdLst>
                        <a:gd name="connsiteX0" fmla="*/ 0 w 1829375"/>
                        <a:gd name="connsiteY0" fmla="*/ 3884495 h 3884495"/>
                        <a:gd name="connsiteX1" fmla="*/ 914688 w 1829375"/>
                        <a:gd name="connsiteY1" fmla="*/ 0 h 3884495"/>
                        <a:gd name="connsiteX2" fmla="*/ 1829375 w 1829375"/>
                        <a:gd name="connsiteY2" fmla="*/ 3884495 h 3884495"/>
                        <a:gd name="connsiteX3" fmla="*/ 0 w 1829375"/>
                        <a:gd name="connsiteY3" fmla="*/ 3884495 h 3884495"/>
                        <a:gd name="connsiteX0-1" fmla="*/ 0 w 1829375"/>
                        <a:gd name="connsiteY0-2" fmla="*/ 3884495 h 3884495"/>
                        <a:gd name="connsiteX1-3" fmla="*/ 914688 w 1829375"/>
                        <a:gd name="connsiteY1-4" fmla="*/ 0 h 3884495"/>
                        <a:gd name="connsiteX2-5" fmla="*/ 1829375 w 1829375"/>
                        <a:gd name="connsiteY2-6" fmla="*/ 3884495 h 3884495"/>
                        <a:gd name="connsiteX3-7" fmla="*/ 0 w 1829375"/>
                        <a:gd name="connsiteY3-8" fmla="*/ 3884495 h 3884495"/>
                        <a:gd name="connsiteX0-9" fmla="*/ 0 w 1829375"/>
                        <a:gd name="connsiteY0-10" fmla="*/ 3884495 h 3884495"/>
                        <a:gd name="connsiteX1-11" fmla="*/ 914688 w 1829375"/>
                        <a:gd name="connsiteY1-12" fmla="*/ 0 h 3884495"/>
                        <a:gd name="connsiteX2-13" fmla="*/ 1829375 w 1829375"/>
                        <a:gd name="connsiteY2-14" fmla="*/ 3884495 h 3884495"/>
                        <a:gd name="connsiteX3-15" fmla="*/ 0 w 1829375"/>
                        <a:gd name="connsiteY3-16" fmla="*/ 3884495 h 3884495"/>
                        <a:gd name="connsiteX0-17" fmla="*/ 0 w 1829375"/>
                        <a:gd name="connsiteY0-18" fmla="*/ 3884495 h 3884495"/>
                        <a:gd name="connsiteX1-19" fmla="*/ 914688 w 1829375"/>
                        <a:gd name="connsiteY1-20" fmla="*/ 0 h 3884495"/>
                        <a:gd name="connsiteX2-21" fmla="*/ 1829375 w 1829375"/>
                        <a:gd name="connsiteY2-22" fmla="*/ 3884495 h 3884495"/>
                        <a:gd name="connsiteX3-23" fmla="*/ 0 w 1829375"/>
                        <a:gd name="connsiteY3-24" fmla="*/ 3884495 h 3884495"/>
                        <a:gd name="connsiteX0-25" fmla="*/ 0 w 1829375"/>
                        <a:gd name="connsiteY0-26" fmla="*/ 3884495 h 4091928"/>
                        <a:gd name="connsiteX1-27" fmla="*/ 914688 w 1829375"/>
                        <a:gd name="connsiteY1-28" fmla="*/ 0 h 4091928"/>
                        <a:gd name="connsiteX2-29" fmla="*/ 1829375 w 1829375"/>
                        <a:gd name="connsiteY2-30" fmla="*/ 3884495 h 4091928"/>
                        <a:gd name="connsiteX3-31" fmla="*/ 0 w 1829375"/>
                        <a:gd name="connsiteY3-32" fmla="*/ 3884495 h 4091928"/>
                        <a:gd name="connsiteX0-33" fmla="*/ 0 w 1829375"/>
                        <a:gd name="connsiteY0-34" fmla="*/ 3884495 h 4223907"/>
                        <a:gd name="connsiteX1-35" fmla="*/ 914688 w 1829375"/>
                        <a:gd name="connsiteY1-36" fmla="*/ 0 h 4223907"/>
                        <a:gd name="connsiteX2-37" fmla="*/ 1829375 w 1829375"/>
                        <a:gd name="connsiteY2-38" fmla="*/ 3884495 h 4223907"/>
                        <a:gd name="connsiteX3-39" fmla="*/ 0 w 1829375"/>
                        <a:gd name="connsiteY3-40" fmla="*/ 3884495 h 4223907"/>
                        <a:gd name="connsiteX0-41" fmla="*/ 0 w 1829375"/>
                        <a:gd name="connsiteY0-42" fmla="*/ 3884495 h 4238119"/>
                        <a:gd name="connsiteX1-43" fmla="*/ 914688 w 1829375"/>
                        <a:gd name="connsiteY1-44" fmla="*/ 0 h 4238119"/>
                        <a:gd name="connsiteX2-45" fmla="*/ 1829375 w 1829375"/>
                        <a:gd name="connsiteY2-46" fmla="*/ 3884495 h 4238119"/>
                        <a:gd name="connsiteX3-47" fmla="*/ 0 w 1829375"/>
                        <a:gd name="connsiteY3-48" fmla="*/ 3884495 h 4238119"/>
                        <a:gd name="connsiteX0-49" fmla="*/ 0 w 1829375"/>
                        <a:gd name="connsiteY0-50" fmla="*/ 3884495 h 4238119"/>
                        <a:gd name="connsiteX1-51" fmla="*/ 914688 w 1829375"/>
                        <a:gd name="connsiteY1-52" fmla="*/ 0 h 4238119"/>
                        <a:gd name="connsiteX2-53" fmla="*/ 1829375 w 1829375"/>
                        <a:gd name="connsiteY2-54" fmla="*/ 3884495 h 4238119"/>
                        <a:gd name="connsiteX3-55" fmla="*/ 0 w 1829375"/>
                        <a:gd name="connsiteY3-56" fmla="*/ 3884495 h 4238119"/>
                        <a:gd name="connsiteX0-57" fmla="*/ 0 w 1829375"/>
                        <a:gd name="connsiteY0-58" fmla="*/ 3884495 h 4238119"/>
                        <a:gd name="connsiteX1-59" fmla="*/ 914688 w 1829375"/>
                        <a:gd name="connsiteY1-60" fmla="*/ 0 h 4238119"/>
                        <a:gd name="connsiteX2-61" fmla="*/ 1829375 w 1829375"/>
                        <a:gd name="connsiteY2-62" fmla="*/ 3884495 h 4238119"/>
                        <a:gd name="connsiteX3-63" fmla="*/ 0 w 1829375"/>
                        <a:gd name="connsiteY3-64" fmla="*/ 3884495 h 4238119"/>
                        <a:gd name="connsiteX0-65" fmla="*/ 0 w 1829375"/>
                        <a:gd name="connsiteY0-66" fmla="*/ 3884495 h 4238119"/>
                        <a:gd name="connsiteX1-67" fmla="*/ 914688 w 1829375"/>
                        <a:gd name="connsiteY1-68" fmla="*/ 0 h 4238119"/>
                        <a:gd name="connsiteX2-69" fmla="*/ 1829375 w 1829375"/>
                        <a:gd name="connsiteY2-70" fmla="*/ 3884495 h 4238119"/>
                        <a:gd name="connsiteX3-71" fmla="*/ 0 w 1829375"/>
                        <a:gd name="connsiteY3-72" fmla="*/ 3884495 h 4238119"/>
                        <a:gd name="connsiteX0-73" fmla="*/ 153982 w 1983357"/>
                        <a:gd name="connsiteY0-74" fmla="*/ 3884495 h 4238119"/>
                        <a:gd name="connsiteX1-75" fmla="*/ 1068670 w 1983357"/>
                        <a:gd name="connsiteY1-76" fmla="*/ 0 h 4238119"/>
                        <a:gd name="connsiteX2-77" fmla="*/ 1983357 w 1983357"/>
                        <a:gd name="connsiteY2-78" fmla="*/ 3884495 h 4238119"/>
                        <a:gd name="connsiteX3-79" fmla="*/ 153982 w 1983357"/>
                        <a:gd name="connsiteY3-80" fmla="*/ 3884495 h 4238119"/>
                        <a:gd name="connsiteX0-81" fmla="*/ 153982 w 2125049"/>
                        <a:gd name="connsiteY0-82" fmla="*/ 3884495 h 4238119"/>
                        <a:gd name="connsiteX1-83" fmla="*/ 1068670 w 2125049"/>
                        <a:gd name="connsiteY1-84" fmla="*/ 0 h 4238119"/>
                        <a:gd name="connsiteX2-85" fmla="*/ 1983357 w 2125049"/>
                        <a:gd name="connsiteY2-86" fmla="*/ 3884495 h 4238119"/>
                        <a:gd name="connsiteX3-87" fmla="*/ 153982 w 2125049"/>
                        <a:gd name="connsiteY3-88" fmla="*/ 3884495 h 4238119"/>
                        <a:gd name="connsiteX0-89" fmla="*/ 153982 w 2125049"/>
                        <a:gd name="connsiteY0-90" fmla="*/ 3884495 h 4203596"/>
                        <a:gd name="connsiteX1-91" fmla="*/ 1068670 w 2125049"/>
                        <a:gd name="connsiteY1-92" fmla="*/ 0 h 4203596"/>
                        <a:gd name="connsiteX2-93" fmla="*/ 1983357 w 2125049"/>
                        <a:gd name="connsiteY2-94" fmla="*/ 3884495 h 4203596"/>
                        <a:gd name="connsiteX3-95" fmla="*/ 153982 w 2125049"/>
                        <a:gd name="connsiteY3-96" fmla="*/ 3884495 h 4203596"/>
                        <a:gd name="connsiteX0-97" fmla="*/ 153982 w 2125049"/>
                        <a:gd name="connsiteY0-98" fmla="*/ 3884495 h 4177562"/>
                        <a:gd name="connsiteX1-99" fmla="*/ 1068670 w 2125049"/>
                        <a:gd name="connsiteY1-100" fmla="*/ 0 h 4177562"/>
                        <a:gd name="connsiteX2-101" fmla="*/ 1983357 w 2125049"/>
                        <a:gd name="connsiteY2-102" fmla="*/ 3884495 h 4177562"/>
                        <a:gd name="connsiteX3-103" fmla="*/ 153982 w 2125049"/>
                        <a:gd name="connsiteY3-104" fmla="*/ 3884495 h 4177562"/>
                        <a:gd name="connsiteX0-105" fmla="*/ 77180 w 2048247"/>
                        <a:gd name="connsiteY0-106" fmla="*/ 4080082 h 4373149"/>
                        <a:gd name="connsiteX1-107" fmla="*/ 404792 w 2048247"/>
                        <a:gd name="connsiteY1-108" fmla="*/ 941340 h 4373149"/>
                        <a:gd name="connsiteX2-109" fmla="*/ 991868 w 2048247"/>
                        <a:gd name="connsiteY2-110" fmla="*/ 195587 h 4373149"/>
                        <a:gd name="connsiteX3-111" fmla="*/ 1906555 w 2048247"/>
                        <a:gd name="connsiteY3-112" fmla="*/ 4080082 h 4373149"/>
                        <a:gd name="connsiteX4" fmla="*/ 77180 w 2048247"/>
                        <a:gd name="connsiteY4" fmla="*/ 4080082 h 4373149"/>
                        <a:gd name="connsiteX0-113" fmla="*/ 77180 w 1982652"/>
                        <a:gd name="connsiteY0-114" fmla="*/ 3884504 h 4177571"/>
                        <a:gd name="connsiteX1-115" fmla="*/ 404792 w 1982652"/>
                        <a:gd name="connsiteY1-116" fmla="*/ 745762 h 4177571"/>
                        <a:gd name="connsiteX2-117" fmla="*/ 991868 w 1982652"/>
                        <a:gd name="connsiteY2-118" fmla="*/ 9 h 4177571"/>
                        <a:gd name="connsiteX3-119" fmla="*/ 1573192 w 1982652"/>
                        <a:gd name="connsiteY3-120" fmla="*/ 739413 h 4177571"/>
                        <a:gd name="connsiteX4-121" fmla="*/ 1906555 w 1982652"/>
                        <a:gd name="connsiteY4-122" fmla="*/ 3884504 h 4177571"/>
                        <a:gd name="connsiteX5" fmla="*/ 77180 w 1982652"/>
                        <a:gd name="connsiteY5" fmla="*/ 3884504 h 4177571"/>
                        <a:gd name="connsiteX0-123" fmla="*/ 1501763 w 1577860"/>
                        <a:gd name="connsiteY0-124" fmla="*/ 3884504 h 3884504"/>
                        <a:gd name="connsiteX1-125" fmla="*/ 0 w 1577860"/>
                        <a:gd name="connsiteY1-126" fmla="*/ 745762 h 3884504"/>
                        <a:gd name="connsiteX2-127" fmla="*/ 587076 w 1577860"/>
                        <a:gd name="connsiteY2-128" fmla="*/ 9 h 3884504"/>
                        <a:gd name="connsiteX3-129" fmla="*/ 1168400 w 1577860"/>
                        <a:gd name="connsiteY3-130" fmla="*/ 739413 h 3884504"/>
                        <a:gd name="connsiteX4-131" fmla="*/ 1501763 w 1577860"/>
                        <a:gd name="connsiteY4-132" fmla="*/ 3884504 h 3884504"/>
                        <a:gd name="connsiteX0-133" fmla="*/ 1180962 w 1193866"/>
                        <a:gd name="connsiteY0-134" fmla="*/ 739406 h 835454"/>
                        <a:gd name="connsiteX1-135" fmla="*/ 12562 w 1193866"/>
                        <a:gd name="connsiteY1-136" fmla="*/ 745755 h 835454"/>
                        <a:gd name="connsiteX2-137" fmla="*/ 599638 w 1193866"/>
                        <a:gd name="connsiteY2-138" fmla="*/ 2 h 835454"/>
                        <a:gd name="connsiteX3-139" fmla="*/ 1180962 w 1193866"/>
                        <a:gd name="connsiteY3-140" fmla="*/ 739406 h 835454"/>
                        <a:gd name="connsiteX0-141" fmla="*/ 1185761 w 1198665"/>
                        <a:gd name="connsiteY0-142" fmla="*/ 739406 h 835454"/>
                        <a:gd name="connsiteX1-143" fmla="*/ 17361 w 1198665"/>
                        <a:gd name="connsiteY1-144" fmla="*/ 745755 h 835454"/>
                        <a:gd name="connsiteX2-145" fmla="*/ 604437 w 1198665"/>
                        <a:gd name="connsiteY2-146" fmla="*/ 2 h 835454"/>
                        <a:gd name="connsiteX3-147" fmla="*/ 1185761 w 1198665"/>
                        <a:gd name="connsiteY3-148" fmla="*/ 739406 h 835454"/>
                        <a:gd name="connsiteX0-149" fmla="*/ 1185761 w 1205308"/>
                        <a:gd name="connsiteY0-150" fmla="*/ 739404 h 835452"/>
                        <a:gd name="connsiteX1-151" fmla="*/ 17361 w 1205308"/>
                        <a:gd name="connsiteY1-152" fmla="*/ 745753 h 835452"/>
                        <a:gd name="connsiteX2-153" fmla="*/ 604437 w 1205308"/>
                        <a:gd name="connsiteY2-154" fmla="*/ 0 h 835452"/>
                        <a:gd name="connsiteX3-155" fmla="*/ 1185761 w 1205308"/>
                        <a:gd name="connsiteY3-156" fmla="*/ 739404 h 835452"/>
                        <a:gd name="connsiteX0-157" fmla="*/ 1168400 w 1187947"/>
                        <a:gd name="connsiteY0-158" fmla="*/ 739404 h 835452"/>
                        <a:gd name="connsiteX1-159" fmla="*/ 0 w 1187947"/>
                        <a:gd name="connsiteY1-160" fmla="*/ 745753 h 835452"/>
                        <a:gd name="connsiteX2-161" fmla="*/ 587076 w 1187947"/>
                        <a:gd name="connsiteY2-162" fmla="*/ 0 h 835452"/>
                        <a:gd name="connsiteX3-163" fmla="*/ 1168400 w 1187947"/>
                        <a:gd name="connsiteY3-164" fmla="*/ 739404 h 835452"/>
                        <a:gd name="connsiteX0-165" fmla="*/ 1168400 w 1168400"/>
                        <a:gd name="connsiteY0-166" fmla="*/ 739404 h 835452"/>
                        <a:gd name="connsiteX1-167" fmla="*/ 0 w 1168400"/>
                        <a:gd name="connsiteY1-168" fmla="*/ 745753 h 835452"/>
                        <a:gd name="connsiteX2-169" fmla="*/ 587076 w 1168400"/>
                        <a:gd name="connsiteY2-170" fmla="*/ 0 h 835452"/>
                        <a:gd name="connsiteX3-171" fmla="*/ 1168400 w 1168400"/>
                        <a:gd name="connsiteY3-172" fmla="*/ 739404 h 835452"/>
                        <a:gd name="connsiteX0-173" fmla="*/ 1168400 w 1168400"/>
                        <a:gd name="connsiteY0-174" fmla="*/ 739404 h 835452"/>
                        <a:gd name="connsiteX1-175" fmla="*/ 0 w 1168400"/>
                        <a:gd name="connsiteY1-176" fmla="*/ 745753 h 835452"/>
                        <a:gd name="connsiteX2-177" fmla="*/ 587076 w 1168400"/>
                        <a:gd name="connsiteY2-178" fmla="*/ 0 h 835452"/>
                        <a:gd name="connsiteX3-179" fmla="*/ 1168400 w 1168400"/>
                        <a:gd name="connsiteY3-180" fmla="*/ 739404 h 835452"/>
                        <a:gd name="connsiteX0-181" fmla="*/ 1168400 w 1168400"/>
                        <a:gd name="connsiteY0-182" fmla="*/ 739404 h 835452"/>
                        <a:gd name="connsiteX1-183" fmla="*/ 0 w 1168400"/>
                        <a:gd name="connsiteY1-184" fmla="*/ 745753 h 835452"/>
                        <a:gd name="connsiteX2-185" fmla="*/ 587076 w 1168400"/>
                        <a:gd name="connsiteY2-186" fmla="*/ 0 h 835452"/>
                        <a:gd name="connsiteX3-187" fmla="*/ 1168400 w 1168400"/>
                        <a:gd name="connsiteY3-188" fmla="*/ 739404 h 835452"/>
                        <a:gd name="connsiteX0-189" fmla="*/ 1168400 w 1168400"/>
                        <a:gd name="connsiteY0-190" fmla="*/ 739404 h 835452"/>
                        <a:gd name="connsiteX1-191" fmla="*/ 0 w 1168400"/>
                        <a:gd name="connsiteY1-192" fmla="*/ 745753 h 835452"/>
                        <a:gd name="connsiteX2-193" fmla="*/ 587076 w 1168400"/>
                        <a:gd name="connsiteY2-194" fmla="*/ 0 h 835452"/>
                        <a:gd name="connsiteX3-195" fmla="*/ 1168400 w 1168400"/>
                        <a:gd name="connsiteY3-196" fmla="*/ 739404 h 835452"/>
                        <a:gd name="connsiteX0-197" fmla="*/ 1168400 w 1168400"/>
                        <a:gd name="connsiteY0-198" fmla="*/ 739404 h 835452"/>
                        <a:gd name="connsiteX1-199" fmla="*/ 0 w 1168400"/>
                        <a:gd name="connsiteY1-200" fmla="*/ 745753 h 835452"/>
                        <a:gd name="connsiteX2-201" fmla="*/ 587076 w 1168400"/>
                        <a:gd name="connsiteY2-202" fmla="*/ 0 h 835452"/>
                        <a:gd name="connsiteX3-203" fmla="*/ 1168400 w 1168400"/>
                        <a:gd name="connsiteY3-204" fmla="*/ 739404 h 835452"/>
                        <a:gd name="connsiteX0-205" fmla="*/ 1168400 w 1168400"/>
                        <a:gd name="connsiteY0-206" fmla="*/ 739404 h 835452"/>
                        <a:gd name="connsiteX1-207" fmla="*/ 0 w 1168400"/>
                        <a:gd name="connsiteY1-208" fmla="*/ 745753 h 835452"/>
                        <a:gd name="connsiteX2-209" fmla="*/ 587076 w 1168400"/>
                        <a:gd name="connsiteY2-210" fmla="*/ 0 h 835452"/>
                        <a:gd name="connsiteX3-211" fmla="*/ 1168400 w 1168400"/>
                        <a:gd name="connsiteY3-212" fmla="*/ 739404 h 835452"/>
                        <a:gd name="connsiteX0-213" fmla="*/ 1168400 w 1168400"/>
                        <a:gd name="connsiteY0-214" fmla="*/ 739404 h 835452"/>
                        <a:gd name="connsiteX1-215" fmla="*/ 0 w 1168400"/>
                        <a:gd name="connsiteY1-216" fmla="*/ 745753 h 835452"/>
                        <a:gd name="connsiteX2-217" fmla="*/ 587076 w 1168400"/>
                        <a:gd name="connsiteY2-218" fmla="*/ 0 h 835452"/>
                        <a:gd name="connsiteX3-219" fmla="*/ 1168400 w 1168400"/>
                        <a:gd name="connsiteY3-220" fmla="*/ 739404 h 835452"/>
                        <a:gd name="connsiteX0-221" fmla="*/ 1168400 w 1168400"/>
                        <a:gd name="connsiteY0-222" fmla="*/ 739404 h 835452"/>
                        <a:gd name="connsiteX1-223" fmla="*/ 0 w 1168400"/>
                        <a:gd name="connsiteY1-224" fmla="*/ 745753 h 835452"/>
                        <a:gd name="connsiteX2-225" fmla="*/ 587076 w 1168400"/>
                        <a:gd name="connsiteY2-226" fmla="*/ 0 h 835452"/>
                        <a:gd name="connsiteX3-227" fmla="*/ 1168400 w 1168400"/>
                        <a:gd name="connsiteY3-228" fmla="*/ 739404 h 835452"/>
                        <a:gd name="connsiteX0-229" fmla="*/ 1168400 w 1168400"/>
                        <a:gd name="connsiteY0-230" fmla="*/ 739404 h 835452"/>
                        <a:gd name="connsiteX1-231" fmla="*/ 0 w 1168400"/>
                        <a:gd name="connsiteY1-232" fmla="*/ 745753 h 835452"/>
                        <a:gd name="connsiteX2-233" fmla="*/ 587076 w 1168400"/>
                        <a:gd name="connsiteY2-234" fmla="*/ 0 h 835452"/>
                        <a:gd name="connsiteX3-235" fmla="*/ 1168400 w 1168400"/>
                        <a:gd name="connsiteY3-236" fmla="*/ 739404 h 835452"/>
                        <a:gd name="connsiteX0-237" fmla="*/ 1168400 w 1168400"/>
                        <a:gd name="connsiteY0-238" fmla="*/ 739404 h 835452"/>
                        <a:gd name="connsiteX1-239" fmla="*/ 0 w 1168400"/>
                        <a:gd name="connsiteY1-240" fmla="*/ 745753 h 835452"/>
                        <a:gd name="connsiteX2-241" fmla="*/ 587076 w 1168400"/>
                        <a:gd name="connsiteY2-242" fmla="*/ 0 h 835452"/>
                        <a:gd name="connsiteX3-243" fmla="*/ 1168400 w 1168400"/>
                        <a:gd name="connsiteY3-244" fmla="*/ 739404 h 835452"/>
                        <a:gd name="connsiteX0-245" fmla="*/ 1168400 w 1168400"/>
                        <a:gd name="connsiteY0-246" fmla="*/ 739404 h 835452"/>
                        <a:gd name="connsiteX1-247" fmla="*/ 0 w 1168400"/>
                        <a:gd name="connsiteY1-248" fmla="*/ 745753 h 835452"/>
                        <a:gd name="connsiteX2-249" fmla="*/ 587076 w 1168400"/>
                        <a:gd name="connsiteY2-250" fmla="*/ 0 h 835452"/>
                        <a:gd name="connsiteX3-251" fmla="*/ 1168400 w 1168400"/>
                        <a:gd name="connsiteY3-252" fmla="*/ 739404 h 835452"/>
                        <a:gd name="connsiteX0-253" fmla="*/ 1168400 w 1168400"/>
                        <a:gd name="connsiteY0-254" fmla="*/ 739404 h 835452"/>
                        <a:gd name="connsiteX1-255" fmla="*/ 0 w 1168400"/>
                        <a:gd name="connsiteY1-256" fmla="*/ 745753 h 835452"/>
                        <a:gd name="connsiteX2-257" fmla="*/ 587076 w 1168400"/>
                        <a:gd name="connsiteY2-258" fmla="*/ 0 h 835452"/>
                        <a:gd name="connsiteX3-259" fmla="*/ 1168400 w 1168400"/>
                        <a:gd name="connsiteY3-260" fmla="*/ 739404 h 835452"/>
                        <a:gd name="connsiteX0-261" fmla="*/ 1168400 w 1168400"/>
                        <a:gd name="connsiteY0-262" fmla="*/ 739404 h 835452"/>
                        <a:gd name="connsiteX1-263" fmla="*/ 0 w 1168400"/>
                        <a:gd name="connsiteY1-264" fmla="*/ 745753 h 835452"/>
                        <a:gd name="connsiteX2-265" fmla="*/ 587076 w 1168400"/>
                        <a:gd name="connsiteY2-266" fmla="*/ 0 h 835452"/>
                        <a:gd name="connsiteX3-267" fmla="*/ 1168400 w 1168400"/>
                        <a:gd name="connsiteY3-268" fmla="*/ 739404 h 835452"/>
                        <a:gd name="connsiteX0-269" fmla="*/ 1168400 w 1168400"/>
                        <a:gd name="connsiteY0-270" fmla="*/ 739404 h 835452"/>
                        <a:gd name="connsiteX1-271" fmla="*/ 0 w 1168400"/>
                        <a:gd name="connsiteY1-272" fmla="*/ 745753 h 835452"/>
                        <a:gd name="connsiteX2-273" fmla="*/ 587076 w 1168400"/>
                        <a:gd name="connsiteY2-274" fmla="*/ 0 h 835452"/>
                        <a:gd name="connsiteX3-275" fmla="*/ 1168400 w 1168400"/>
                        <a:gd name="connsiteY3-276" fmla="*/ 739404 h 835452"/>
                        <a:gd name="connsiteX0-277" fmla="*/ 1173163 w 1173163"/>
                        <a:gd name="connsiteY0-278" fmla="*/ 744167 h 837783"/>
                        <a:gd name="connsiteX1-279" fmla="*/ 0 w 1173163"/>
                        <a:gd name="connsiteY1-280" fmla="*/ 745753 h 837783"/>
                        <a:gd name="connsiteX2-281" fmla="*/ 587076 w 1173163"/>
                        <a:gd name="connsiteY2-282" fmla="*/ 0 h 837783"/>
                        <a:gd name="connsiteX3-283" fmla="*/ 1173163 w 1173163"/>
                        <a:gd name="connsiteY3-284" fmla="*/ 744167 h 837783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</a:cxnLst>
                      <a:rect l="l" t="t" r="r" b="b"/>
                      <a:pathLst>
                        <a:path w="1173163" h="837783">
                          <a:moveTo>
                            <a:pt x="1173163" y="744167"/>
                          </a:moveTo>
                          <a:cubicBezTo>
                            <a:pt x="1075317" y="868459"/>
                            <a:pt x="96887" y="868987"/>
                            <a:pt x="0" y="745753"/>
                          </a:cubicBezTo>
                          <a:cubicBezTo>
                            <a:pt x="109487" y="555844"/>
                            <a:pt x="317731" y="274108"/>
                            <a:pt x="587076" y="0"/>
                          </a:cubicBezTo>
                          <a:cubicBezTo>
                            <a:pt x="881821" y="273579"/>
                            <a:pt x="1070984" y="561138"/>
                            <a:pt x="1173163" y="744167"/>
                          </a:cubicBezTo>
                          <a:close/>
                        </a:path>
                      </a:pathLst>
                    </a:cu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81" name="椭圆 71"/>
                  <p:cNvSpPr/>
                  <p:nvPr/>
                </p:nvSpPr>
                <p:spPr>
                  <a:xfrm>
                    <a:off x="1606127" y="4843305"/>
                    <a:ext cx="333380" cy="726532"/>
                  </a:xfrm>
                  <a:custGeom>
                    <a:avLst/>
                    <a:gdLst>
                      <a:gd name="connsiteX0" fmla="*/ 0 w 268861"/>
                      <a:gd name="connsiteY0" fmla="*/ 625089 h 1250178"/>
                      <a:gd name="connsiteX1" fmla="*/ 134431 w 268861"/>
                      <a:gd name="connsiteY1" fmla="*/ 0 h 1250178"/>
                      <a:gd name="connsiteX2" fmla="*/ 268862 w 268861"/>
                      <a:gd name="connsiteY2" fmla="*/ 625089 h 1250178"/>
                      <a:gd name="connsiteX3" fmla="*/ 134431 w 268861"/>
                      <a:gd name="connsiteY3" fmla="*/ 1250178 h 1250178"/>
                      <a:gd name="connsiteX4" fmla="*/ 0 w 268861"/>
                      <a:gd name="connsiteY4" fmla="*/ 625089 h 1250178"/>
                      <a:gd name="connsiteX0-1" fmla="*/ 0 w 449837"/>
                      <a:gd name="connsiteY0-2" fmla="*/ 404643 h 1261441"/>
                      <a:gd name="connsiteX1-3" fmla="*/ 315406 w 449837"/>
                      <a:gd name="connsiteY1-4" fmla="*/ 8154 h 1261441"/>
                      <a:gd name="connsiteX2-5" fmla="*/ 449837 w 449837"/>
                      <a:gd name="connsiteY2-6" fmla="*/ 633243 h 1261441"/>
                      <a:gd name="connsiteX3-7" fmla="*/ 315406 w 449837"/>
                      <a:gd name="connsiteY3-8" fmla="*/ 1258332 h 1261441"/>
                      <a:gd name="connsiteX4-9" fmla="*/ 0 w 449837"/>
                      <a:gd name="connsiteY4-10" fmla="*/ 404643 h 1261441"/>
                      <a:gd name="connsiteX0-11" fmla="*/ 0 w 592712"/>
                      <a:gd name="connsiteY0-12" fmla="*/ 396489 h 1250178"/>
                      <a:gd name="connsiteX1-13" fmla="*/ 315406 w 592712"/>
                      <a:gd name="connsiteY1-14" fmla="*/ 0 h 1250178"/>
                      <a:gd name="connsiteX2-15" fmla="*/ 592712 w 592712"/>
                      <a:gd name="connsiteY2-16" fmla="*/ 396489 h 1250178"/>
                      <a:gd name="connsiteX3-17" fmla="*/ 315406 w 592712"/>
                      <a:gd name="connsiteY3-18" fmla="*/ 1250178 h 1250178"/>
                      <a:gd name="connsiteX4-19" fmla="*/ 0 w 592712"/>
                      <a:gd name="connsiteY4-20" fmla="*/ 396489 h 1250178"/>
                      <a:gd name="connsiteX0-21" fmla="*/ 0 w 573662"/>
                      <a:gd name="connsiteY0-22" fmla="*/ 396489 h 1250178"/>
                      <a:gd name="connsiteX1-23" fmla="*/ 296356 w 573662"/>
                      <a:gd name="connsiteY1-24" fmla="*/ 0 h 1250178"/>
                      <a:gd name="connsiteX2-25" fmla="*/ 573662 w 573662"/>
                      <a:gd name="connsiteY2-26" fmla="*/ 396489 h 1250178"/>
                      <a:gd name="connsiteX3-27" fmla="*/ 296356 w 573662"/>
                      <a:gd name="connsiteY3-28" fmla="*/ 1250178 h 1250178"/>
                      <a:gd name="connsiteX4-29" fmla="*/ 0 w 573662"/>
                      <a:gd name="connsiteY4-30" fmla="*/ 396489 h 1250178"/>
                      <a:gd name="connsiteX0-31" fmla="*/ 0 w 573662"/>
                      <a:gd name="connsiteY0-32" fmla="*/ 396489 h 1257464"/>
                      <a:gd name="connsiteX1-33" fmla="*/ 296356 w 573662"/>
                      <a:gd name="connsiteY1-34" fmla="*/ 0 h 1257464"/>
                      <a:gd name="connsiteX2-35" fmla="*/ 573662 w 573662"/>
                      <a:gd name="connsiteY2-36" fmla="*/ 396489 h 1257464"/>
                      <a:gd name="connsiteX3-37" fmla="*/ 296356 w 573662"/>
                      <a:gd name="connsiteY3-38" fmla="*/ 1250178 h 1257464"/>
                      <a:gd name="connsiteX4-39" fmla="*/ 0 w 573662"/>
                      <a:gd name="connsiteY4-40" fmla="*/ 396489 h 1257464"/>
                      <a:gd name="connsiteX0-41" fmla="*/ 0 w 573662"/>
                      <a:gd name="connsiteY0-42" fmla="*/ 396489 h 1264652"/>
                      <a:gd name="connsiteX1-43" fmla="*/ 296356 w 573662"/>
                      <a:gd name="connsiteY1-44" fmla="*/ 0 h 1264652"/>
                      <a:gd name="connsiteX2-45" fmla="*/ 573662 w 573662"/>
                      <a:gd name="connsiteY2-46" fmla="*/ 396489 h 1264652"/>
                      <a:gd name="connsiteX3-47" fmla="*/ 296356 w 573662"/>
                      <a:gd name="connsiteY3-48" fmla="*/ 1250178 h 1264652"/>
                      <a:gd name="connsiteX4-49" fmla="*/ 0 w 573662"/>
                      <a:gd name="connsiteY4-50" fmla="*/ 396489 h 1264652"/>
                      <a:gd name="connsiteX0-51" fmla="*/ 0 w 573662"/>
                      <a:gd name="connsiteY0-52" fmla="*/ 396489 h 1250178"/>
                      <a:gd name="connsiteX1-53" fmla="*/ 296356 w 573662"/>
                      <a:gd name="connsiteY1-54" fmla="*/ 0 h 1250178"/>
                      <a:gd name="connsiteX2-55" fmla="*/ 573662 w 573662"/>
                      <a:gd name="connsiteY2-56" fmla="*/ 396489 h 1250178"/>
                      <a:gd name="connsiteX3-57" fmla="*/ 296356 w 573662"/>
                      <a:gd name="connsiteY3-58" fmla="*/ 1250178 h 1250178"/>
                      <a:gd name="connsiteX4-59" fmla="*/ 0 w 573662"/>
                      <a:gd name="connsiteY4-60" fmla="*/ 396489 h 1250178"/>
                      <a:gd name="connsiteX0-61" fmla="*/ 0 w 573662"/>
                      <a:gd name="connsiteY0-62" fmla="*/ 396489 h 1250178"/>
                      <a:gd name="connsiteX1-63" fmla="*/ 296356 w 573662"/>
                      <a:gd name="connsiteY1-64" fmla="*/ 0 h 1250178"/>
                      <a:gd name="connsiteX2-65" fmla="*/ 573662 w 573662"/>
                      <a:gd name="connsiteY2-66" fmla="*/ 396489 h 1250178"/>
                      <a:gd name="connsiteX3-67" fmla="*/ 296356 w 573662"/>
                      <a:gd name="connsiteY3-68" fmla="*/ 1250178 h 1250178"/>
                      <a:gd name="connsiteX4-69" fmla="*/ 0 w 573662"/>
                      <a:gd name="connsiteY4-70" fmla="*/ 396489 h 1250178"/>
                      <a:gd name="connsiteX0-71" fmla="*/ 0 w 573662"/>
                      <a:gd name="connsiteY0-72" fmla="*/ 396489 h 1250178"/>
                      <a:gd name="connsiteX1-73" fmla="*/ 296356 w 573662"/>
                      <a:gd name="connsiteY1-74" fmla="*/ 0 h 1250178"/>
                      <a:gd name="connsiteX2-75" fmla="*/ 573662 w 573662"/>
                      <a:gd name="connsiteY2-76" fmla="*/ 396489 h 1250178"/>
                      <a:gd name="connsiteX3-77" fmla="*/ 296356 w 573662"/>
                      <a:gd name="connsiteY3-78" fmla="*/ 1250178 h 1250178"/>
                      <a:gd name="connsiteX4-79" fmla="*/ 0 w 573662"/>
                      <a:gd name="connsiteY4-80" fmla="*/ 396489 h 1250178"/>
                      <a:gd name="connsiteX0-81" fmla="*/ 0 w 573662"/>
                      <a:gd name="connsiteY0-82" fmla="*/ 396489 h 1250178"/>
                      <a:gd name="connsiteX1-83" fmla="*/ 296356 w 573662"/>
                      <a:gd name="connsiteY1-84" fmla="*/ 0 h 1250178"/>
                      <a:gd name="connsiteX2-85" fmla="*/ 573662 w 573662"/>
                      <a:gd name="connsiteY2-86" fmla="*/ 396489 h 1250178"/>
                      <a:gd name="connsiteX3-87" fmla="*/ 296356 w 573662"/>
                      <a:gd name="connsiteY3-88" fmla="*/ 1250178 h 1250178"/>
                      <a:gd name="connsiteX4-89" fmla="*/ 0 w 573662"/>
                      <a:gd name="connsiteY4-90" fmla="*/ 396489 h 1250178"/>
                      <a:gd name="connsiteX0-91" fmla="*/ 0 w 573662"/>
                      <a:gd name="connsiteY0-92" fmla="*/ 396489 h 1250178"/>
                      <a:gd name="connsiteX1-93" fmla="*/ 296356 w 573662"/>
                      <a:gd name="connsiteY1-94" fmla="*/ 0 h 1250178"/>
                      <a:gd name="connsiteX2-95" fmla="*/ 573662 w 573662"/>
                      <a:gd name="connsiteY2-96" fmla="*/ 396489 h 1250178"/>
                      <a:gd name="connsiteX3-97" fmla="*/ 296356 w 573662"/>
                      <a:gd name="connsiteY3-98" fmla="*/ 1250178 h 1250178"/>
                      <a:gd name="connsiteX4-99" fmla="*/ 0 w 573662"/>
                      <a:gd name="connsiteY4-100" fmla="*/ 396489 h 1250178"/>
                    </a:gdLst>
                    <a:ahLst/>
                    <a:cxnLst>
                      <a:cxn ang="0">
                        <a:pos x="connsiteX0-1" y="connsiteY0-2"/>
                      </a:cxn>
                      <a:cxn ang="0">
                        <a:pos x="connsiteX1-3" y="connsiteY1-4"/>
                      </a:cxn>
                      <a:cxn ang="0">
                        <a:pos x="connsiteX2-5" y="connsiteY2-6"/>
                      </a:cxn>
                      <a:cxn ang="0">
                        <a:pos x="connsiteX3-7" y="connsiteY3-8"/>
                      </a:cxn>
                      <a:cxn ang="0">
                        <a:pos x="connsiteX4-9" y="connsiteY4-10"/>
                      </a:cxn>
                    </a:cxnLst>
                    <a:rect l="l" t="t" r="r" b="b"/>
                    <a:pathLst>
                      <a:path w="573662" h="1250178">
                        <a:moveTo>
                          <a:pt x="0" y="396489"/>
                        </a:moveTo>
                        <a:cubicBezTo>
                          <a:pt x="0" y="51262"/>
                          <a:pt x="200746" y="0"/>
                          <a:pt x="296356" y="0"/>
                        </a:cubicBezTo>
                        <a:cubicBezTo>
                          <a:pt x="391966" y="0"/>
                          <a:pt x="573662" y="51262"/>
                          <a:pt x="573662" y="396489"/>
                        </a:cubicBezTo>
                        <a:cubicBezTo>
                          <a:pt x="573662" y="741716"/>
                          <a:pt x="363391" y="1113653"/>
                          <a:pt x="296356" y="1250178"/>
                        </a:cubicBezTo>
                        <a:cubicBezTo>
                          <a:pt x="216621" y="1113653"/>
                          <a:pt x="0" y="741716"/>
                          <a:pt x="0" y="396489"/>
                        </a:cubicBezTo>
                        <a:close/>
                      </a:path>
                    </a:pathLst>
                  </a:custGeom>
                  <a:solidFill>
                    <a:srgbClr val="FFCC2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>
                  <a:xfrm>
                    <a:off x="1650471" y="3765597"/>
                    <a:ext cx="268861" cy="1250178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6" name="椭圆 175"/>
                <p:cNvSpPr/>
                <p:nvPr/>
              </p:nvSpPr>
              <p:spPr>
                <a:xfrm>
                  <a:off x="1041354" y="1510116"/>
                  <a:ext cx="203834" cy="203834"/>
                </a:xfrm>
                <a:prstGeom prst="ellipse">
                  <a:avLst/>
                </a:prstGeom>
                <a:solidFill>
                  <a:srgbClr val="01AC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 rot="20908472">
              <a:off x="1453907" y="1249839"/>
              <a:ext cx="2804131" cy="3963368"/>
              <a:chOff x="1580266" y="946090"/>
              <a:chExt cx="3410688" cy="4820678"/>
            </a:xfrm>
          </p:grpSpPr>
          <p:grpSp>
            <p:nvGrpSpPr>
              <p:cNvPr id="106" name="组合 105"/>
              <p:cNvGrpSpPr/>
              <p:nvPr/>
            </p:nvGrpSpPr>
            <p:grpSpPr>
              <a:xfrm rot="981065">
                <a:off x="1580266" y="946090"/>
                <a:ext cx="3410688" cy="1870032"/>
                <a:chOff x="-209550" y="-2876550"/>
                <a:chExt cx="12085343" cy="6626225"/>
              </a:xfrm>
            </p:grpSpPr>
            <p:sp>
              <p:nvSpPr>
                <p:cNvPr id="107" name="任意多边形: 形状 106"/>
                <p:cNvSpPr/>
                <p:nvPr/>
              </p:nvSpPr>
              <p:spPr>
                <a:xfrm rot="16200000">
                  <a:off x="1851025" y="104775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08" name="任意多边形: 形状 107"/>
                <p:cNvSpPr/>
                <p:nvPr/>
              </p:nvSpPr>
              <p:spPr>
                <a:xfrm rot="18000000">
                  <a:off x="2376782" y="-91440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09" name="任意多边形: 形状 108"/>
                <p:cNvSpPr/>
                <p:nvPr/>
              </p:nvSpPr>
              <p:spPr>
                <a:xfrm rot="19800000">
                  <a:off x="3813175" y="-2350793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5775325" y="-287655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 rot="1800000">
                  <a:off x="7737475" y="-2350793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12" name="任意多边形: 形状 111"/>
                <p:cNvSpPr/>
                <p:nvPr/>
              </p:nvSpPr>
              <p:spPr>
                <a:xfrm rot="3600000">
                  <a:off x="9173868" y="-914400"/>
                  <a:ext cx="641350" cy="4762500"/>
                </a:xfrm>
                <a:custGeom>
                  <a:avLst/>
                  <a:gdLst>
                    <a:gd name="connsiteX0" fmla="*/ 0 w 2971800"/>
                    <a:gd name="connsiteY0" fmla="*/ 0 h 6076948"/>
                    <a:gd name="connsiteX1" fmla="*/ 2971800 w 2971800"/>
                    <a:gd name="connsiteY1" fmla="*/ 0 h 6076948"/>
                    <a:gd name="connsiteX2" fmla="*/ 2228850 w 2971800"/>
                    <a:gd name="connsiteY2" fmla="*/ 6076948 h 6076948"/>
                    <a:gd name="connsiteX3" fmla="*/ 742950 w 2971800"/>
                    <a:gd name="connsiteY3" fmla="*/ 6076948 h 607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800" h="6076948">
                      <a:moveTo>
                        <a:pt x="0" y="0"/>
                      </a:moveTo>
                      <a:lnTo>
                        <a:pt x="2971800" y="0"/>
                      </a:lnTo>
                      <a:lnTo>
                        <a:pt x="2228850" y="6076948"/>
                      </a:lnTo>
                      <a:lnTo>
                        <a:pt x="742950" y="607694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0000">
                        <a:alpha val="0"/>
                      </a:srgbClr>
                    </a:gs>
                    <a:gs pos="100000">
                      <a:srgbClr val="E76E66">
                        <a:alpha val="36000"/>
                      </a:srgb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4" name="椭圆 3"/>
              <p:cNvSpPr/>
              <p:nvPr/>
            </p:nvSpPr>
            <p:spPr>
              <a:xfrm>
                <a:off x="1660121" y="1823671"/>
                <a:ext cx="3110721" cy="3110721"/>
              </a:xfrm>
              <a:prstGeom prst="ellipse">
                <a:avLst/>
              </a:prstGeom>
              <a:solidFill>
                <a:srgbClr val="0D0D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 rot="20128157">
                <a:off x="1683330" y="3076084"/>
                <a:ext cx="1781813" cy="545402"/>
              </a:xfrm>
              <a:prstGeom prst="rect">
                <a:avLst/>
              </a:prstGeom>
              <a:solidFill>
                <a:srgbClr val="328B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6" name="矩形 5"/>
              <p:cNvSpPr/>
              <p:nvPr/>
            </p:nvSpPr>
            <p:spPr>
              <a:xfrm rot="20787797">
                <a:off x="2632303" y="4656226"/>
                <a:ext cx="1888765" cy="296042"/>
              </a:xfrm>
              <a:prstGeom prst="rect">
                <a:avLst/>
              </a:prstGeom>
              <a:solidFill>
                <a:srgbClr val="328B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" name="矩形 6"/>
              <p:cNvSpPr/>
              <p:nvPr/>
            </p:nvSpPr>
            <p:spPr>
              <a:xfrm rot="20705471">
                <a:off x="1814278" y="3847023"/>
                <a:ext cx="2953705" cy="558611"/>
              </a:xfrm>
              <a:custGeom>
                <a:avLst/>
                <a:gdLst>
                  <a:gd name="connsiteX0" fmla="*/ 0 w 2846466"/>
                  <a:gd name="connsiteY0" fmla="*/ 0 h 545402"/>
                  <a:gd name="connsiteX1" fmla="*/ 2846466 w 2846466"/>
                  <a:gd name="connsiteY1" fmla="*/ 0 h 545402"/>
                  <a:gd name="connsiteX2" fmla="*/ 2846466 w 2846466"/>
                  <a:gd name="connsiteY2" fmla="*/ 545402 h 545402"/>
                  <a:gd name="connsiteX3" fmla="*/ 0 w 2846466"/>
                  <a:gd name="connsiteY3" fmla="*/ 545402 h 545402"/>
                  <a:gd name="connsiteX4" fmla="*/ 0 w 2846466"/>
                  <a:gd name="connsiteY4" fmla="*/ 0 h 545402"/>
                  <a:gd name="connsiteX0-1" fmla="*/ 107239 w 2953705"/>
                  <a:gd name="connsiteY0-2" fmla="*/ 0 h 545402"/>
                  <a:gd name="connsiteX1-3" fmla="*/ 2953705 w 2953705"/>
                  <a:gd name="connsiteY1-4" fmla="*/ 0 h 545402"/>
                  <a:gd name="connsiteX2-5" fmla="*/ 2953705 w 2953705"/>
                  <a:gd name="connsiteY2-6" fmla="*/ 545402 h 545402"/>
                  <a:gd name="connsiteX3-7" fmla="*/ 0 w 2953705"/>
                  <a:gd name="connsiteY3-8" fmla="*/ 494672 h 545402"/>
                  <a:gd name="connsiteX4-9" fmla="*/ 107239 w 2953705"/>
                  <a:gd name="connsiteY4-10" fmla="*/ 0 h 545402"/>
                  <a:gd name="connsiteX0-11" fmla="*/ 150184 w 2953705"/>
                  <a:gd name="connsiteY0-12" fmla="*/ 0 h 558611"/>
                  <a:gd name="connsiteX1-13" fmla="*/ 2953705 w 2953705"/>
                  <a:gd name="connsiteY1-14" fmla="*/ 13209 h 558611"/>
                  <a:gd name="connsiteX2-15" fmla="*/ 2953705 w 2953705"/>
                  <a:gd name="connsiteY2-16" fmla="*/ 558611 h 558611"/>
                  <a:gd name="connsiteX3-17" fmla="*/ 0 w 2953705"/>
                  <a:gd name="connsiteY3-18" fmla="*/ 507881 h 558611"/>
                  <a:gd name="connsiteX4-19" fmla="*/ 150184 w 2953705"/>
                  <a:gd name="connsiteY4-20" fmla="*/ 0 h 5586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953705" h="558611">
                    <a:moveTo>
                      <a:pt x="150184" y="0"/>
                    </a:moveTo>
                    <a:lnTo>
                      <a:pt x="2953705" y="13209"/>
                    </a:lnTo>
                    <a:lnTo>
                      <a:pt x="2953705" y="558611"/>
                    </a:lnTo>
                    <a:lnTo>
                      <a:pt x="0" y="507881"/>
                    </a:lnTo>
                    <a:lnTo>
                      <a:pt x="150184" y="0"/>
                    </a:lnTo>
                    <a:close/>
                  </a:path>
                </a:pathLst>
              </a:custGeom>
              <a:solidFill>
                <a:srgbClr val="328B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05" name="泪滴形 104"/>
              <p:cNvSpPr/>
              <p:nvPr/>
            </p:nvSpPr>
            <p:spPr>
              <a:xfrm rot="8100000">
                <a:off x="1944888" y="2095600"/>
                <a:ext cx="2561939" cy="2561939"/>
              </a:xfrm>
              <a:prstGeom prst="teardrop">
                <a:avLst>
                  <a:gd name="adj" fmla="val 112383"/>
                </a:avLst>
              </a:prstGeom>
              <a:gradFill>
                <a:gsLst>
                  <a:gs pos="100000">
                    <a:srgbClr val="FF2F2F"/>
                  </a:gs>
                  <a:gs pos="0">
                    <a:srgbClr val="E76E6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924527" y="4181879"/>
                <a:ext cx="2604953" cy="545402"/>
              </a:xfrm>
              <a:prstGeom prst="rect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154434" y="4223748"/>
                <a:ext cx="2552636" cy="48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Handwriting" panose="03010101010101010101" pitchFamily="66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</a:rPr>
                  <a:t>nice and free</a:t>
                </a: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2854040" y="4965976"/>
                <a:ext cx="743637" cy="800792"/>
                <a:chOff x="5437010" y="3831771"/>
                <a:chExt cx="1596571" cy="1878514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5458782" y="3831771"/>
                  <a:ext cx="1553029" cy="1878514"/>
                  <a:chOff x="5458782" y="3831771"/>
                  <a:chExt cx="1553029" cy="1878514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18" name="椭圆 17"/>
                  <p:cNvSpPr/>
                  <p:nvPr/>
                </p:nvSpPr>
                <p:spPr>
                  <a:xfrm>
                    <a:off x="5768571" y="5062585"/>
                    <a:ext cx="933450" cy="6477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 dirty="0"/>
                  </a:p>
                </p:txBody>
              </p:sp>
              <p:sp>
                <p:nvSpPr>
                  <p:cNvPr id="19" name="矩形: 圆角 18"/>
                  <p:cNvSpPr/>
                  <p:nvPr/>
                </p:nvSpPr>
                <p:spPr>
                  <a:xfrm>
                    <a:off x="5458782" y="3831771"/>
                    <a:ext cx="1553029" cy="162560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200"/>
                  </a:p>
                </p:txBody>
              </p:sp>
            </p:grpSp>
            <p:sp>
              <p:nvSpPr>
                <p:cNvPr id="15" name="矩形: 圆角 14"/>
                <p:cNvSpPr/>
                <p:nvPr/>
              </p:nvSpPr>
              <p:spPr>
                <a:xfrm>
                  <a:off x="5437010" y="4042634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6" name="矩形: 圆角 15"/>
                <p:cNvSpPr/>
                <p:nvPr/>
              </p:nvSpPr>
              <p:spPr>
                <a:xfrm>
                  <a:off x="5437010" y="4499428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  <p:sp>
              <p:nvSpPr>
                <p:cNvPr id="17" name="矩形: 圆角 16"/>
                <p:cNvSpPr/>
                <p:nvPr/>
              </p:nvSpPr>
              <p:spPr>
                <a:xfrm>
                  <a:off x="5437010" y="4936230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/>
                </a:p>
              </p:txBody>
            </p:sp>
          </p:grpSp>
          <p:sp>
            <p:nvSpPr>
              <p:cNvPr id="20" name="矩形 19"/>
              <p:cNvSpPr/>
              <p:nvPr/>
            </p:nvSpPr>
            <p:spPr>
              <a:xfrm>
                <a:off x="2573894" y="4887935"/>
                <a:ext cx="1306219" cy="291646"/>
              </a:xfrm>
              <a:prstGeom prst="rect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603865" y="4893377"/>
                <a:ext cx="1246277" cy="280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ucida Handwriting" panose="03010101010101010101" pitchFamily="66" charset="0"/>
                  </a:defRPr>
                </a:lvl1pPr>
              </a:lstStyle>
              <a:p>
                <a:r>
                  <a:rPr lang="en-US" altLang="zh-CN" sz="900" dirty="0">
                    <a:solidFill>
                      <a:schemeClr val="bg1"/>
                    </a:solidFill>
                  </a:rPr>
                  <a:t>Get it for free</a:t>
                </a:r>
                <a:endParaRPr lang="zh-CN" altLang="en-US" sz="9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858854" y="3249426"/>
                <a:ext cx="2744010" cy="328195"/>
                <a:chOff x="-673708" y="5165144"/>
                <a:chExt cx="13532898" cy="1702990"/>
              </a:xfrm>
              <a:solidFill>
                <a:srgbClr val="65BECC"/>
              </a:solidFill>
              <a:effectLst/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9853292" y="5172096"/>
                  <a:ext cx="3005898" cy="1694517"/>
                  <a:chOff x="621437" y="1524151"/>
                  <a:chExt cx="3005898" cy="1694517"/>
                </a:xfrm>
                <a:grpFill/>
              </p:grpSpPr>
              <p:sp>
                <p:nvSpPr>
                  <p:cNvPr id="69" name="椭圆 68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70" name="椭圆 69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71" name="圆角矩形 41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72" name="椭圆 71"/>
                  <p:cNvSpPr/>
                  <p:nvPr/>
                </p:nvSpPr>
                <p:spPr>
                  <a:xfrm>
                    <a:off x="114482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 flipH="1">
                  <a:off x="-673708" y="5165144"/>
                  <a:ext cx="3005897" cy="1694517"/>
                  <a:chOff x="621437" y="1524151"/>
                  <a:chExt cx="3005898" cy="1694517"/>
                </a:xfrm>
                <a:grpFill/>
              </p:grpSpPr>
              <p:sp>
                <p:nvSpPr>
                  <p:cNvPr id="65" name="椭圆 64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6" name="椭圆 65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7" name="圆角矩形 4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114482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flipH="1">
                  <a:off x="1172523" y="5437309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61" name="椭圆 60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3" name="圆角矩形 5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4" name="椭圆 63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1" name="组合 40"/>
                <p:cNvGrpSpPr/>
                <p:nvPr/>
              </p:nvGrpSpPr>
              <p:grpSpPr>
                <a:xfrm flipH="1">
                  <a:off x="2979582" y="5166665"/>
                  <a:ext cx="3005897" cy="1694517"/>
                  <a:chOff x="621437" y="1524151"/>
                  <a:chExt cx="3005898" cy="1694517"/>
                </a:xfrm>
                <a:grpFill/>
              </p:grpSpPr>
              <p:sp>
                <p:nvSpPr>
                  <p:cNvPr id="57" name="椭圆 56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8" name="椭圆 57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9" name="圆角矩形 5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114482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2" name="组合 41"/>
                <p:cNvGrpSpPr/>
                <p:nvPr/>
              </p:nvGrpSpPr>
              <p:grpSpPr>
                <a:xfrm flipH="1">
                  <a:off x="4825813" y="5438830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53" name="椭圆 52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4" name="椭圆 53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5" name="圆角矩形 6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6" name="椭圆 55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3" name="组合 42"/>
                <p:cNvGrpSpPr/>
                <p:nvPr/>
              </p:nvGrpSpPr>
              <p:grpSpPr>
                <a:xfrm flipH="1">
                  <a:off x="6799111" y="5437309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49" name="椭圆 48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0" name="椭圆 49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1" name="圆角矩形 6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52" name="椭圆 51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44" name="组合 43"/>
                <p:cNvGrpSpPr/>
                <p:nvPr/>
              </p:nvGrpSpPr>
              <p:grpSpPr>
                <a:xfrm flipH="1">
                  <a:off x="8099852" y="5437309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45" name="椭圆 44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7" name="圆角矩形 7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48" name="椭圆 47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sp>
            <p:nvSpPr>
              <p:cNvPr id="9" name="矩形 8"/>
              <p:cNvSpPr/>
              <p:nvPr/>
            </p:nvSpPr>
            <p:spPr>
              <a:xfrm>
                <a:off x="1650525" y="3472541"/>
                <a:ext cx="3152956" cy="545402"/>
              </a:xfrm>
              <a:prstGeom prst="rect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09788" y="3514410"/>
                <a:ext cx="2377311" cy="485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ucida Handwriting" panose="03010101010101010101" pitchFamily="66" charset="0"/>
                  </a:rPr>
                  <a:t>   easy to use</a:t>
                </a:r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3139656" y="2537111"/>
                <a:ext cx="174695" cy="932963"/>
                <a:chOff x="4889966" y="1493419"/>
                <a:chExt cx="174695" cy="932963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4930126" y="1761012"/>
                  <a:ext cx="94374" cy="665370"/>
                </a:xfrm>
                <a:prstGeom prst="rect">
                  <a:avLst/>
                </a:prstGeom>
                <a:solidFill>
                  <a:srgbClr val="65BEC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25" name="组合 24"/>
                <p:cNvGrpSpPr/>
                <p:nvPr/>
              </p:nvGrpSpPr>
              <p:grpSpPr>
                <a:xfrm>
                  <a:off x="4889966" y="1493419"/>
                  <a:ext cx="174695" cy="428234"/>
                  <a:chOff x="799055" y="1207824"/>
                  <a:chExt cx="688433" cy="1687568"/>
                </a:xfrm>
              </p:grpSpPr>
              <p:grpSp>
                <p:nvGrpSpPr>
                  <p:cNvPr id="26" name="组合 25"/>
                  <p:cNvGrpSpPr/>
                  <p:nvPr/>
                </p:nvGrpSpPr>
                <p:grpSpPr>
                  <a:xfrm>
                    <a:off x="799055" y="1207824"/>
                    <a:ext cx="688433" cy="1687568"/>
                    <a:chOff x="799055" y="1207824"/>
                    <a:chExt cx="1961574" cy="4808442"/>
                  </a:xfrm>
                </p:grpSpPr>
                <p:sp>
                  <p:nvSpPr>
                    <p:cNvPr id="28" name="椭圆 71"/>
                    <p:cNvSpPr/>
                    <p:nvPr/>
                  </p:nvSpPr>
                  <p:spPr>
                    <a:xfrm>
                      <a:off x="1488547" y="4766088"/>
                      <a:ext cx="573662" cy="1250178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72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29" name="平行四边形 28"/>
                    <p:cNvSpPr/>
                    <p:nvPr/>
                  </p:nvSpPr>
                  <p:spPr>
                    <a:xfrm rot="5916096">
                      <a:off x="1668975" y="3802600"/>
                      <a:ext cx="1283139" cy="900168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sp>
                  <p:nvSpPr>
                    <p:cNvPr id="30" name="平行四边形 29"/>
                    <p:cNvSpPr/>
                    <p:nvPr/>
                  </p:nvSpPr>
                  <p:spPr>
                    <a:xfrm rot="15660000" flipH="1">
                      <a:off x="608255" y="3804321"/>
                      <a:ext cx="1281600" cy="900000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grpSp>
                  <p:nvGrpSpPr>
                    <p:cNvPr id="31" name="组合 30"/>
                    <p:cNvGrpSpPr/>
                    <p:nvPr/>
                  </p:nvGrpSpPr>
                  <p:grpSpPr>
                    <a:xfrm>
                      <a:off x="1200151" y="1207824"/>
                      <a:ext cx="1150938" cy="3656685"/>
                      <a:chOff x="712206" y="523876"/>
                      <a:chExt cx="2125049" cy="4340634"/>
                    </a:xfrm>
                  </p:grpSpPr>
                  <p:sp>
                    <p:nvSpPr>
                      <p:cNvPr id="34" name="等腰三角形 3"/>
                      <p:cNvSpPr/>
                      <p:nvPr/>
                    </p:nvSpPr>
                    <p:spPr>
                      <a:xfrm>
                        <a:off x="743145" y="686948"/>
                        <a:ext cx="2063171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E9D0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35" name="等腰三角形 3"/>
                      <p:cNvSpPr/>
                      <p:nvPr/>
                    </p:nvSpPr>
                    <p:spPr>
                      <a:xfrm>
                        <a:off x="712206" y="523876"/>
                        <a:ext cx="2125049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FB8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36" name="等腰三角形 3"/>
                      <p:cNvSpPr/>
                      <p:nvPr/>
                    </p:nvSpPr>
                    <p:spPr>
                      <a:xfrm>
                        <a:off x="1193800" y="525833"/>
                        <a:ext cx="1173163" cy="837783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  <a:gd name="connsiteX0-105" fmla="*/ 77180 w 2048247"/>
                          <a:gd name="connsiteY0-106" fmla="*/ 4080082 h 4373149"/>
                          <a:gd name="connsiteX1-107" fmla="*/ 404792 w 2048247"/>
                          <a:gd name="connsiteY1-108" fmla="*/ 941340 h 4373149"/>
                          <a:gd name="connsiteX2-109" fmla="*/ 991868 w 2048247"/>
                          <a:gd name="connsiteY2-110" fmla="*/ 195587 h 4373149"/>
                          <a:gd name="connsiteX3-111" fmla="*/ 1906555 w 2048247"/>
                          <a:gd name="connsiteY3-112" fmla="*/ 4080082 h 4373149"/>
                          <a:gd name="connsiteX4" fmla="*/ 77180 w 2048247"/>
                          <a:gd name="connsiteY4" fmla="*/ 4080082 h 4373149"/>
                          <a:gd name="connsiteX0-113" fmla="*/ 77180 w 1982652"/>
                          <a:gd name="connsiteY0-114" fmla="*/ 3884504 h 4177571"/>
                          <a:gd name="connsiteX1-115" fmla="*/ 404792 w 1982652"/>
                          <a:gd name="connsiteY1-116" fmla="*/ 745762 h 4177571"/>
                          <a:gd name="connsiteX2-117" fmla="*/ 991868 w 1982652"/>
                          <a:gd name="connsiteY2-118" fmla="*/ 9 h 4177571"/>
                          <a:gd name="connsiteX3-119" fmla="*/ 1573192 w 1982652"/>
                          <a:gd name="connsiteY3-120" fmla="*/ 739413 h 4177571"/>
                          <a:gd name="connsiteX4-121" fmla="*/ 1906555 w 1982652"/>
                          <a:gd name="connsiteY4-122" fmla="*/ 3884504 h 4177571"/>
                          <a:gd name="connsiteX5" fmla="*/ 77180 w 1982652"/>
                          <a:gd name="connsiteY5" fmla="*/ 3884504 h 4177571"/>
                          <a:gd name="connsiteX0-123" fmla="*/ 1501763 w 1577860"/>
                          <a:gd name="connsiteY0-124" fmla="*/ 3884504 h 3884504"/>
                          <a:gd name="connsiteX1-125" fmla="*/ 0 w 1577860"/>
                          <a:gd name="connsiteY1-126" fmla="*/ 745762 h 3884504"/>
                          <a:gd name="connsiteX2-127" fmla="*/ 587076 w 1577860"/>
                          <a:gd name="connsiteY2-128" fmla="*/ 9 h 3884504"/>
                          <a:gd name="connsiteX3-129" fmla="*/ 1168400 w 1577860"/>
                          <a:gd name="connsiteY3-130" fmla="*/ 739413 h 3884504"/>
                          <a:gd name="connsiteX4-131" fmla="*/ 1501763 w 1577860"/>
                          <a:gd name="connsiteY4-132" fmla="*/ 3884504 h 3884504"/>
                          <a:gd name="connsiteX0-133" fmla="*/ 1180962 w 1193866"/>
                          <a:gd name="connsiteY0-134" fmla="*/ 739406 h 835454"/>
                          <a:gd name="connsiteX1-135" fmla="*/ 12562 w 1193866"/>
                          <a:gd name="connsiteY1-136" fmla="*/ 745755 h 835454"/>
                          <a:gd name="connsiteX2-137" fmla="*/ 599638 w 1193866"/>
                          <a:gd name="connsiteY2-138" fmla="*/ 2 h 835454"/>
                          <a:gd name="connsiteX3-139" fmla="*/ 1180962 w 1193866"/>
                          <a:gd name="connsiteY3-140" fmla="*/ 739406 h 835454"/>
                          <a:gd name="connsiteX0-141" fmla="*/ 1185761 w 1198665"/>
                          <a:gd name="connsiteY0-142" fmla="*/ 739406 h 835454"/>
                          <a:gd name="connsiteX1-143" fmla="*/ 17361 w 1198665"/>
                          <a:gd name="connsiteY1-144" fmla="*/ 745755 h 835454"/>
                          <a:gd name="connsiteX2-145" fmla="*/ 604437 w 1198665"/>
                          <a:gd name="connsiteY2-146" fmla="*/ 2 h 835454"/>
                          <a:gd name="connsiteX3-147" fmla="*/ 1185761 w 1198665"/>
                          <a:gd name="connsiteY3-148" fmla="*/ 739406 h 835454"/>
                          <a:gd name="connsiteX0-149" fmla="*/ 1185761 w 1205308"/>
                          <a:gd name="connsiteY0-150" fmla="*/ 739404 h 835452"/>
                          <a:gd name="connsiteX1-151" fmla="*/ 17361 w 1205308"/>
                          <a:gd name="connsiteY1-152" fmla="*/ 745753 h 835452"/>
                          <a:gd name="connsiteX2-153" fmla="*/ 604437 w 1205308"/>
                          <a:gd name="connsiteY2-154" fmla="*/ 0 h 835452"/>
                          <a:gd name="connsiteX3-155" fmla="*/ 1185761 w 1205308"/>
                          <a:gd name="connsiteY3-156" fmla="*/ 739404 h 835452"/>
                          <a:gd name="connsiteX0-157" fmla="*/ 1168400 w 1187947"/>
                          <a:gd name="connsiteY0-158" fmla="*/ 739404 h 835452"/>
                          <a:gd name="connsiteX1-159" fmla="*/ 0 w 1187947"/>
                          <a:gd name="connsiteY1-160" fmla="*/ 745753 h 835452"/>
                          <a:gd name="connsiteX2-161" fmla="*/ 587076 w 1187947"/>
                          <a:gd name="connsiteY2-162" fmla="*/ 0 h 835452"/>
                          <a:gd name="connsiteX3-163" fmla="*/ 1168400 w 1187947"/>
                          <a:gd name="connsiteY3-164" fmla="*/ 739404 h 835452"/>
                          <a:gd name="connsiteX0-165" fmla="*/ 1168400 w 1168400"/>
                          <a:gd name="connsiteY0-166" fmla="*/ 739404 h 835452"/>
                          <a:gd name="connsiteX1-167" fmla="*/ 0 w 1168400"/>
                          <a:gd name="connsiteY1-168" fmla="*/ 745753 h 835452"/>
                          <a:gd name="connsiteX2-169" fmla="*/ 587076 w 1168400"/>
                          <a:gd name="connsiteY2-170" fmla="*/ 0 h 835452"/>
                          <a:gd name="connsiteX3-171" fmla="*/ 1168400 w 1168400"/>
                          <a:gd name="connsiteY3-172" fmla="*/ 739404 h 835452"/>
                          <a:gd name="connsiteX0-173" fmla="*/ 1168400 w 1168400"/>
                          <a:gd name="connsiteY0-174" fmla="*/ 739404 h 835452"/>
                          <a:gd name="connsiteX1-175" fmla="*/ 0 w 1168400"/>
                          <a:gd name="connsiteY1-176" fmla="*/ 745753 h 835452"/>
                          <a:gd name="connsiteX2-177" fmla="*/ 587076 w 1168400"/>
                          <a:gd name="connsiteY2-178" fmla="*/ 0 h 835452"/>
                          <a:gd name="connsiteX3-179" fmla="*/ 1168400 w 1168400"/>
                          <a:gd name="connsiteY3-180" fmla="*/ 739404 h 835452"/>
                          <a:gd name="connsiteX0-181" fmla="*/ 1168400 w 1168400"/>
                          <a:gd name="connsiteY0-182" fmla="*/ 739404 h 835452"/>
                          <a:gd name="connsiteX1-183" fmla="*/ 0 w 1168400"/>
                          <a:gd name="connsiteY1-184" fmla="*/ 745753 h 835452"/>
                          <a:gd name="connsiteX2-185" fmla="*/ 587076 w 1168400"/>
                          <a:gd name="connsiteY2-186" fmla="*/ 0 h 835452"/>
                          <a:gd name="connsiteX3-187" fmla="*/ 1168400 w 1168400"/>
                          <a:gd name="connsiteY3-188" fmla="*/ 739404 h 835452"/>
                          <a:gd name="connsiteX0-189" fmla="*/ 1168400 w 1168400"/>
                          <a:gd name="connsiteY0-190" fmla="*/ 739404 h 835452"/>
                          <a:gd name="connsiteX1-191" fmla="*/ 0 w 1168400"/>
                          <a:gd name="connsiteY1-192" fmla="*/ 745753 h 835452"/>
                          <a:gd name="connsiteX2-193" fmla="*/ 587076 w 1168400"/>
                          <a:gd name="connsiteY2-194" fmla="*/ 0 h 835452"/>
                          <a:gd name="connsiteX3-195" fmla="*/ 1168400 w 1168400"/>
                          <a:gd name="connsiteY3-196" fmla="*/ 739404 h 835452"/>
                          <a:gd name="connsiteX0-197" fmla="*/ 1168400 w 1168400"/>
                          <a:gd name="connsiteY0-198" fmla="*/ 739404 h 835452"/>
                          <a:gd name="connsiteX1-199" fmla="*/ 0 w 1168400"/>
                          <a:gd name="connsiteY1-200" fmla="*/ 745753 h 835452"/>
                          <a:gd name="connsiteX2-201" fmla="*/ 587076 w 1168400"/>
                          <a:gd name="connsiteY2-202" fmla="*/ 0 h 835452"/>
                          <a:gd name="connsiteX3-203" fmla="*/ 1168400 w 1168400"/>
                          <a:gd name="connsiteY3-204" fmla="*/ 739404 h 835452"/>
                          <a:gd name="connsiteX0-205" fmla="*/ 1168400 w 1168400"/>
                          <a:gd name="connsiteY0-206" fmla="*/ 739404 h 835452"/>
                          <a:gd name="connsiteX1-207" fmla="*/ 0 w 1168400"/>
                          <a:gd name="connsiteY1-208" fmla="*/ 745753 h 835452"/>
                          <a:gd name="connsiteX2-209" fmla="*/ 587076 w 1168400"/>
                          <a:gd name="connsiteY2-210" fmla="*/ 0 h 835452"/>
                          <a:gd name="connsiteX3-211" fmla="*/ 1168400 w 1168400"/>
                          <a:gd name="connsiteY3-212" fmla="*/ 739404 h 835452"/>
                          <a:gd name="connsiteX0-213" fmla="*/ 1168400 w 1168400"/>
                          <a:gd name="connsiteY0-214" fmla="*/ 739404 h 835452"/>
                          <a:gd name="connsiteX1-215" fmla="*/ 0 w 1168400"/>
                          <a:gd name="connsiteY1-216" fmla="*/ 745753 h 835452"/>
                          <a:gd name="connsiteX2-217" fmla="*/ 587076 w 1168400"/>
                          <a:gd name="connsiteY2-218" fmla="*/ 0 h 835452"/>
                          <a:gd name="connsiteX3-219" fmla="*/ 1168400 w 1168400"/>
                          <a:gd name="connsiteY3-220" fmla="*/ 739404 h 835452"/>
                          <a:gd name="connsiteX0-221" fmla="*/ 1168400 w 1168400"/>
                          <a:gd name="connsiteY0-222" fmla="*/ 739404 h 835452"/>
                          <a:gd name="connsiteX1-223" fmla="*/ 0 w 1168400"/>
                          <a:gd name="connsiteY1-224" fmla="*/ 745753 h 835452"/>
                          <a:gd name="connsiteX2-225" fmla="*/ 587076 w 1168400"/>
                          <a:gd name="connsiteY2-226" fmla="*/ 0 h 835452"/>
                          <a:gd name="connsiteX3-227" fmla="*/ 1168400 w 1168400"/>
                          <a:gd name="connsiteY3-228" fmla="*/ 739404 h 835452"/>
                          <a:gd name="connsiteX0-229" fmla="*/ 1168400 w 1168400"/>
                          <a:gd name="connsiteY0-230" fmla="*/ 739404 h 835452"/>
                          <a:gd name="connsiteX1-231" fmla="*/ 0 w 1168400"/>
                          <a:gd name="connsiteY1-232" fmla="*/ 745753 h 835452"/>
                          <a:gd name="connsiteX2-233" fmla="*/ 587076 w 1168400"/>
                          <a:gd name="connsiteY2-234" fmla="*/ 0 h 835452"/>
                          <a:gd name="connsiteX3-235" fmla="*/ 1168400 w 1168400"/>
                          <a:gd name="connsiteY3-236" fmla="*/ 739404 h 835452"/>
                          <a:gd name="connsiteX0-237" fmla="*/ 1168400 w 1168400"/>
                          <a:gd name="connsiteY0-238" fmla="*/ 739404 h 835452"/>
                          <a:gd name="connsiteX1-239" fmla="*/ 0 w 1168400"/>
                          <a:gd name="connsiteY1-240" fmla="*/ 745753 h 835452"/>
                          <a:gd name="connsiteX2-241" fmla="*/ 587076 w 1168400"/>
                          <a:gd name="connsiteY2-242" fmla="*/ 0 h 835452"/>
                          <a:gd name="connsiteX3-243" fmla="*/ 1168400 w 1168400"/>
                          <a:gd name="connsiteY3-244" fmla="*/ 739404 h 835452"/>
                          <a:gd name="connsiteX0-245" fmla="*/ 1168400 w 1168400"/>
                          <a:gd name="connsiteY0-246" fmla="*/ 739404 h 835452"/>
                          <a:gd name="connsiteX1-247" fmla="*/ 0 w 1168400"/>
                          <a:gd name="connsiteY1-248" fmla="*/ 745753 h 835452"/>
                          <a:gd name="connsiteX2-249" fmla="*/ 587076 w 1168400"/>
                          <a:gd name="connsiteY2-250" fmla="*/ 0 h 835452"/>
                          <a:gd name="connsiteX3-251" fmla="*/ 1168400 w 1168400"/>
                          <a:gd name="connsiteY3-252" fmla="*/ 739404 h 835452"/>
                          <a:gd name="connsiteX0-253" fmla="*/ 1168400 w 1168400"/>
                          <a:gd name="connsiteY0-254" fmla="*/ 739404 h 835452"/>
                          <a:gd name="connsiteX1-255" fmla="*/ 0 w 1168400"/>
                          <a:gd name="connsiteY1-256" fmla="*/ 745753 h 835452"/>
                          <a:gd name="connsiteX2-257" fmla="*/ 587076 w 1168400"/>
                          <a:gd name="connsiteY2-258" fmla="*/ 0 h 835452"/>
                          <a:gd name="connsiteX3-259" fmla="*/ 1168400 w 1168400"/>
                          <a:gd name="connsiteY3-260" fmla="*/ 739404 h 835452"/>
                          <a:gd name="connsiteX0-261" fmla="*/ 1168400 w 1168400"/>
                          <a:gd name="connsiteY0-262" fmla="*/ 739404 h 835452"/>
                          <a:gd name="connsiteX1-263" fmla="*/ 0 w 1168400"/>
                          <a:gd name="connsiteY1-264" fmla="*/ 745753 h 835452"/>
                          <a:gd name="connsiteX2-265" fmla="*/ 587076 w 1168400"/>
                          <a:gd name="connsiteY2-266" fmla="*/ 0 h 835452"/>
                          <a:gd name="connsiteX3-267" fmla="*/ 1168400 w 1168400"/>
                          <a:gd name="connsiteY3-268" fmla="*/ 739404 h 835452"/>
                          <a:gd name="connsiteX0-269" fmla="*/ 1168400 w 1168400"/>
                          <a:gd name="connsiteY0-270" fmla="*/ 739404 h 835452"/>
                          <a:gd name="connsiteX1-271" fmla="*/ 0 w 1168400"/>
                          <a:gd name="connsiteY1-272" fmla="*/ 745753 h 835452"/>
                          <a:gd name="connsiteX2-273" fmla="*/ 587076 w 1168400"/>
                          <a:gd name="connsiteY2-274" fmla="*/ 0 h 835452"/>
                          <a:gd name="connsiteX3-275" fmla="*/ 1168400 w 1168400"/>
                          <a:gd name="connsiteY3-276" fmla="*/ 739404 h 835452"/>
                          <a:gd name="connsiteX0-277" fmla="*/ 1173163 w 1173163"/>
                          <a:gd name="connsiteY0-278" fmla="*/ 744167 h 837783"/>
                          <a:gd name="connsiteX1-279" fmla="*/ 0 w 1173163"/>
                          <a:gd name="connsiteY1-280" fmla="*/ 745753 h 837783"/>
                          <a:gd name="connsiteX2-281" fmla="*/ 587076 w 1173163"/>
                          <a:gd name="connsiteY2-282" fmla="*/ 0 h 837783"/>
                          <a:gd name="connsiteX3-283" fmla="*/ 1173163 w 1173163"/>
                          <a:gd name="connsiteY3-284" fmla="*/ 744167 h 837783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3163" h="837783">
                            <a:moveTo>
                              <a:pt x="1173163" y="744167"/>
                            </a:moveTo>
                            <a:cubicBezTo>
                              <a:pt x="1075317" y="868459"/>
                              <a:pt x="96887" y="868987"/>
                              <a:pt x="0" y="745753"/>
                            </a:cubicBezTo>
                            <a:cubicBezTo>
                              <a:pt x="109487" y="555844"/>
                              <a:pt x="317731" y="274108"/>
                              <a:pt x="587076" y="0"/>
                            </a:cubicBezTo>
                            <a:cubicBezTo>
                              <a:pt x="881821" y="273579"/>
                              <a:pt x="1070984" y="561138"/>
                              <a:pt x="1173163" y="744167"/>
                            </a:cubicBezTo>
                            <a:close/>
                          </a:path>
                        </a:pathLst>
                      </a:custGeom>
                      <a:solidFill>
                        <a:srgbClr val="01ACB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</p:grpSp>
                <p:sp>
                  <p:nvSpPr>
                    <p:cNvPr id="32" name="椭圆 71"/>
                    <p:cNvSpPr/>
                    <p:nvPr/>
                  </p:nvSpPr>
                  <p:spPr>
                    <a:xfrm>
                      <a:off x="1606127" y="4843305"/>
                      <a:ext cx="333380" cy="726532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CC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33" name="椭圆 32"/>
                    <p:cNvSpPr/>
                    <p:nvPr/>
                  </p:nvSpPr>
                  <p:spPr>
                    <a:xfrm>
                      <a:off x="1650471" y="3765597"/>
                      <a:ext cx="268861" cy="1250178"/>
                    </a:xfrm>
                    <a:prstGeom prst="ellipse">
                      <a:avLst/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</p:grpSp>
              <p:sp>
                <p:nvSpPr>
                  <p:cNvPr id="27" name="椭圆 26"/>
                  <p:cNvSpPr/>
                  <p:nvPr/>
                </p:nvSpPr>
                <p:spPr>
                  <a:xfrm>
                    <a:off x="1041354" y="1510116"/>
                    <a:ext cx="203834" cy="203834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grpSp>
            <p:nvGrpSpPr>
              <p:cNvPr id="77" name="组合 76"/>
              <p:cNvGrpSpPr/>
              <p:nvPr/>
            </p:nvGrpSpPr>
            <p:grpSpPr>
              <a:xfrm>
                <a:off x="2903121" y="2713679"/>
                <a:ext cx="174695" cy="734769"/>
                <a:chOff x="4889966" y="1493419"/>
                <a:chExt cx="174695" cy="734769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4930126" y="1761012"/>
                  <a:ext cx="94374" cy="467176"/>
                </a:xfrm>
                <a:prstGeom prst="rect">
                  <a:avLst/>
                </a:prstGeom>
                <a:solidFill>
                  <a:srgbClr val="65BEC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79" name="组合 78"/>
                <p:cNvGrpSpPr/>
                <p:nvPr/>
              </p:nvGrpSpPr>
              <p:grpSpPr>
                <a:xfrm>
                  <a:off x="4889966" y="1493419"/>
                  <a:ext cx="174695" cy="428234"/>
                  <a:chOff x="799055" y="1207824"/>
                  <a:chExt cx="688433" cy="1687568"/>
                </a:xfrm>
              </p:grpSpPr>
              <p:grpSp>
                <p:nvGrpSpPr>
                  <p:cNvPr id="80" name="组合 79"/>
                  <p:cNvGrpSpPr/>
                  <p:nvPr/>
                </p:nvGrpSpPr>
                <p:grpSpPr>
                  <a:xfrm>
                    <a:off x="799055" y="1207824"/>
                    <a:ext cx="688433" cy="1687568"/>
                    <a:chOff x="799055" y="1207824"/>
                    <a:chExt cx="1961574" cy="4808442"/>
                  </a:xfrm>
                </p:grpSpPr>
                <p:sp>
                  <p:nvSpPr>
                    <p:cNvPr id="82" name="椭圆 71"/>
                    <p:cNvSpPr/>
                    <p:nvPr/>
                  </p:nvSpPr>
                  <p:spPr>
                    <a:xfrm>
                      <a:off x="1488547" y="4766088"/>
                      <a:ext cx="573662" cy="1250178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72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83" name="平行四边形 82"/>
                    <p:cNvSpPr/>
                    <p:nvPr/>
                  </p:nvSpPr>
                  <p:spPr>
                    <a:xfrm rot="5916096">
                      <a:off x="1668975" y="3802600"/>
                      <a:ext cx="1283139" cy="900168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sp>
                  <p:nvSpPr>
                    <p:cNvPr id="84" name="平行四边形 83"/>
                    <p:cNvSpPr/>
                    <p:nvPr/>
                  </p:nvSpPr>
                  <p:spPr>
                    <a:xfrm rot="15660000" flipH="1">
                      <a:off x="608255" y="3804321"/>
                      <a:ext cx="1281600" cy="900000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grpSp>
                  <p:nvGrpSpPr>
                    <p:cNvPr id="85" name="组合 84"/>
                    <p:cNvGrpSpPr/>
                    <p:nvPr/>
                  </p:nvGrpSpPr>
                  <p:grpSpPr>
                    <a:xfrm>
                      <a:off x="1200151" y="1207824"/>
                      <a:ext cx="1150938" cy="3656685"/>
                      <a:chOff x="712206" y="523876"/>
                      <a:chExt cx="2125049" cy="4340634"/>
                    </a:xfrm>
                  </p:grpSpPr>
                  <p:sp>
                    <p:nvSpPr>
                      <p:cNvPr id="88" name="等腰三角形 3"/>
                      <p:cNvSpPr/>
                      <p:nvPr/>
                    </p:nvSpPr>
                    <p:spPr>
                      <a:xfrm>
                        <a:off x="743145" y="686948"/>
                        <a:ext cx="2063171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E9D0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89" name="等腰三角形 3"/>
                      <p:cNvSpPr/>
                      <p:nvPr/>
                    </p:nvSpPr>
                    <p:spPr>
                      <a:xfrm>
                        <a:off x="712206" y="523876"/>
                        <a:ext cx="2125049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FB8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90" name="等腰三角形 3"/>
                      <p:cNvSpPr/>
                      <p:nvPr/>
                    </p:nvSpPr>
                    <p:spPr>
                      <a:xfrm>
                        <a:off x="1193800" y="525833"/>
                        <a:ext cx="1173163" cy="837783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  <a:gd name="connsiteX0-105" fmla="*/ 77180 w 2048247"/>
                          <a:gd name="connsiteY0-106" fmla="*/ 4080082 h 4373149"/>
                          <a:gd name="connsiteX1-107" fmla="*/ 404792 w 2048247"/>
                          <a:gd name="connsiteY1-108" fmla="*/ 941340 h 4373149"/>
                          <a:gd name="connsiteX2-109" fmla="*/ 991868 w 2048247"/>
                          <a:gd name="connsiteY2-110" fmla="*/ 195587 h 4373149"/>
                          <a:gd name="connsiteX3-111" fmla="*/ 1906555 w 2048247"/>
                          <a:gd name="connsiteY3-112" fmla="*/ 4080082 h 4373149"/>
                          <a:gd name="connsiteX4" fmla="*/ 77180 w 2048247"/>
                          <a:gd name="connsiteY4" fmla="*/ 4080082 h 4373149"/>
                          <a:gd name="connsiteX0-113" fmla="*/ 77180 w 1982652"/>
                          <a:gd name="connsiteY0-114" fmla="*/ 3884504 h 4177571"/>
                          <a:gd name="connsiteX1-115" fmla="*/ 404792 w 1982652"/>
                          <a:gd name="connsiteY1-116" fmla="*/ 745762 h 4177571"/>
                          <a:gd name="connsiteX2-117" fmla="*/ 991868 w 1982652"/>
                          <a:gd name="connsiteY2-118" fmla="*/ 9 h 4177571"/>
                          <a:gd name="connsiteX3-119" fmla="*/ 1573192 w 1982652"/>
                          <a:gd name="connsiteY3-120" fmla="*/ 739413 h 4177571"/>
                          <a:gd name="connsiteX4-121" fmla="*/ 1906555 w 1982652"/>
                          <a:gd name="connsiteY4-122" fmla="*/ 3884504 h 4177571"/>
                          <a:gd name="connsiteX5" fmla="*/ 77180 w 1982652"/>
                          <a:gd name="connsiteY5" fmla="*/ 3884504 h 4177571"/>
                          <a:gd name="connsiteX0-123" fmla="*/ 1501763 w 1577860"/>
                          <a:gd name="connsiteY0-124" fmla="*/ 3884504 h 3884504"/>
                          <a:gd name="connsiteX1-125" fmla="*/ 0 w 1577860"/>
                          <a:gd name="connsiteY1-126" fmla="*/ 745762 h 3884504"/>
                          <a:gd name="connsiteX2-127" fmla="*/ 587076 w 1577860"/>
                          <a:gd name="connsiteY2-128" fmla="*/ 9 h 3884504"/>
                          <a:gd name="connsiteX3-129" fmla="*/ 1168400 w 1577860"/>
                          <a:gd name="connsiteY3-130" fmla="*/ 739413 h 3884504"/>
                          <a:gd name="connsiteX4-131" fmla="*/ 1501763 w 1577860"/>
                          <a:gd name="connsiteY4-132" fmla="*/ 3884504 h 3884504"/>
                          <a:gd name="connsiteX0-133" fmla="*/ 1180962 w 1193866"/>
                          <a:gd name="connsiteY0-134" fmla="*/ 739406 h 835454"/>
                          <a:gd name="connsiteX1-135" fmla="*/ 12562 w 1193866"/>
                          <a:gd name="connsiteY1-136" fmla="*/ 745755 h 835454"/>
                          <a:gd name="connsiteX2-137" fmla="*/ 599638 w 1193866"/>
                          <a:gd name="connsiteY2-138" fmla="*/ 2 h 835454"/>
                          <a:gd name="connsiteX3-139" fmla="*/ 1180962 w 1193866"/>
                          <a:gd name="connsiteY3-140" fmla="*/ 739406 h 835454"/>
                          <a:gd name="connsiteX0-141" fmla="*/ 1185761 w 1198665"/>
                          <a:gd name="connsiteY0-142" fmla="*/ 739406 h 835454"/>
                          <a:gd name="connsiteX1-143" fmla="*/ 17361 w 1198665"/>
                          <a:gd name="connsiteY1-144" fmla="*/ 745755 h 835454"/>
                          <a:gd name="connsiteX2-145" fmla="*/ 604437 w 1198665"/>
                          <a:gd name="connsiteY2-146" fmla="*/ 2 h 835454"/>
                          <a:gd name="connsiteX3-147" fmla="*/ 1185761 w 1198665"/>
                          <a:gd name="connsiteY3-148" fmla="*/ 739406 h 835454"/>
                          <a:gd name="connsiteX0-149" fmla="*/ 1185761 w 1205308"/>
                          <a:gd name="connsiteY0-150" fmla="*/ 739404 h 835452"/>
                          <a:gd name="connsiteX1-151" fmla="*/ 17361 w 1205308"/>
                          <a:gd name="connsiteY1-152" fmla="*/ 745753 h 835452"/>
                          <a:gd name="connsiteX2-153" fmla="*/ 604437 w 1205308"/>
                          <a:gd name="connsiteY2-154" fmla="*/ 0 h 835452"/>
                          <a:gd name="connsiteX3-155" fmla="*/ 1185761 w 1205308"/>
                          <a:gd name="connsiteY3-156" fmla="*/ 739404 h 835452"/>
                          <a:gd name="connsiteX0-157" fmla="*/ 1168400 w 1187947"/>
                          <a:gd name="connsiteY0-158" fmla="*/ 739404 h 835452"/>
                          <a:gd name="connsiteX1-159" fmla="*/ 0 w 1187947"/>
                          <a:gd name="connsiteY1-160" fmla="*/ 745753 h 835452"/>
                          <a:gd name="connsiteX2-161" fmla="*/ 587076 w 1187947"/>
                          <a:gd name="connsiteY2-162" fmla="*/ 0 h 835452"/>
                          <a:gd name="connsiteX3-163" fmla="*/ 1168400 w 1187947"/>
                          <a:gd name="connsiteY3-164" fmla="*/ 739404 h 835452"/>
                          <a:gd name="connsiteX0-165" fmla="*/ 1168400 w 1168400"/>
                          <a:gd name="connsiteY0-166" fmla="*/ 739404 h 835452"/>
                          <a:gd name="connsiteX1-167" fmla="*/ 0 w 1168400"/>
                          <a:gd name="connsiteY1-168" fmla="*/ 745753 h 835452"/>
                          <a:gd name="connsiteX2-169" fmla="*/ 587076 w 1168400"/>
                          <a:gd name="connsiteY2-170" fmla="*/ 0 h 835452"/>
                          <a:gd name="connsiteX3-171" fmla="*/ 1168400 w 1168400"/>
                          <a:gd name="connsiteY3-172" fmla="*/ 739404 h 835452"/>
                          <a:gd name="connsiteX0-173" fmla="*/ 1168400 w 1168400"/>
                          <a:gd name="connsiteY0-174" fmla="*/ 739404 h 835452"/>
                          <a:gd name="connsiteX1-175" fmla="*/ 0 w 1168400"/>
                          <a:gd name="connsiteY1-176" fmla="*/ 745753 h 835452"/>
                          <a:gd name="connsiteX2-177" fmla="*/ 587076 w 1168400"/>
                          <a:gd name="connsiteY2-178" fmla="*/ 0 h 835452"/>
                          <a:gd name="connsiteX3-179" fmla="*/ 1168400 w 1168400"/>
                          <a:gd name="connsiteY3-180" fmla="*/ 739404 h 835452"/>
                          <a:gd name="connsiteX0-181" fmla="*/ 1168400 w 1168400"/>
                          <a:gd name="connsiteY0-182" fmla="*/ 739404 h 835452"/>
                          <a:gd name="connsiteX1-183" fmla="*/ 0 w 1168400"/>
                          <a:gd name="connsiteY1-184" fmla="*/ 745753 h 835452"/>
                          <a:gd name="connsiteX2-185" fmla="*/ 587076 w 1168400"/>
                          <a:gd name="connsiteY2-186" fmla="*/ 0 h 835452"/>
                          <a:gd name="connsiteX3-187" fmla="*/ 1168400 w 1168400"/>
                          <a:gd name="connsiteY3-188" fmla="*/ 739404 h 835452"/>
                          <a:gd name="connsiteX0-189" fmla="*/ 1168400 w 1168400"/>
                          <a:gd name="connsiteY0-190" fmla="*/ 739404 h 835452"/>
                          <a:gd name="connsiteX1-191" fmla="*/ 0 w 1168400"/>
                          <a:gd name="connsiteY1-192" fmla="*/ 745753 h 835452"/>
                          <a:gd name="connsiteX2-193" fmla="*/ 587076 w 1168400"/>
                          <a:gd name="connsiteY2-194" fmla="*/ 0 h 835452"/>
                          <a:gd name="connsiteX3-195" fmla="*/ 1168400 w 1168400"/>
                          <a:gd name="connsiteY3-196" fmla="*/ 739404 h 835452"/>
                          <a:gd name="connsiteX0-197" fmla="*/ 1168400 w 1168400"/>
                          <a:gd name="connsiteY0-198" fmla="*/ 739404 h 835452"/>
                          <a:gd name="connsiteX1-199" fmla="*/ 0 w 1168400"/>
                          <a:gd name="connsiteY1-200" fmla="*/ 745753 h 835452"/>
                          <a:gd name="connsiteX2-201" fmla="*/ 587076 w 1168400"/>
                          <a:gd name="connsiteY2-202" fmla="*/ 0 h 835452"/>
                          <a:gd name="connsiteX3-203" fmla="*/ 1168400 w 1168400"/>
                          <a:gd name="connsiteY3-204" fmla="*/ 739404 h 835452"/>
                          <a:gd name="connsiteX0-205" fmla="*/ 1168400 w 1168400"/>
                          <a:gd name="connsiteY0-206" fmla="*/ 739404 h 835452"/>
                          <a:gd name="connsiteX1-207" fmla="*/ 0 w 1168400"/>
                          <a:gd name="connsiteY1-208" fmla="*/ 745753 h 835452"/>
                          <a:gd name="connsiteX2-209" fmla="*/ 587076 w 1168400"/>
                          <a:gd name="connsiteY2-210" fmla="*/ 0 h 835452"/>
                          <a:gd name="connsiteX3-211" fmla="*/ 1168400 w 1168400"/>
                          <a:gd name="connsiteY3-212" fmla="*/ 739404 h 835452"/>
                          <a:gd name="connsiteX0-213" fmla="*/ 1168400 w 1168400"/>
                          <a:gd name="connsiteY0-214" fmla="*/ 739404 h 835452"/>
                          <a:gd name="connsiteX1-215" fmla="*/ 0 w 1168400"/>
                          <a:gd name="connsiteY1-216" fmla="*/ 745753 h 835452"/>
                          <a:gd name="connsiteX2-217" fmla="*/ 587076 w 1168400"/>
                          <a:gd name="connsiteY2-218" fmla="*/ 0 h 835452"/>
                          <a:gd name="connsiteX3-219" fmla="*/ 1168400 w 1168400"/>
                          <a:gd name="connsiteY3-220" fmla="*/ 739404 h 835452"/>
                          <a:gd name="connsiteX0-221" fmla="*/ 1168400 w 1168400"/>
                          <a:gd name="connsiteY0-222" fmla="*/ 739404 h 835452"/>
                          <a:gd name="connsiteX1-223" fmla="*/ 0 w 1168400"/>
                          <a:gd name="connsiteY1-224" fmla="*/ 745753 h 835452"/>
                          <a:gd name="connsiteX2-225" fmla="*/ 587076 w 1168400"/>
                          <a:gd name="connsiteY2-226" fmla="*/ 0 h 835452"/>
                          <a:gd name="connsiteX3-227" fmla="*/ 1168400 w 1168400"/>
                          <a:gd name="connsiteY3-228" fmla="*/ 739404 h 835452"/>
                          <a:gd name="connsiteX0-229" fmla="*/ 1168400 w 1168400"/>
                          <a:gd name="connsiteY0-230" fmla="*/ 739404 h 835452"/>
                          <a:gd name="connsiteX1-231" fmla="*/ 0 w 1168400"/>
                          <a:gd name="connsiteY1-232" fmla="*/ 745753 h 835452"/>
                          <a:gd name="connsiteX2-233" fmla="*/ 587076 w 1168400"/>
                          <a:gd name="connsiteY2-234" fmla="*/ 0 h 835452"/>
                          <a:gd name="connsiteX3-235" fmla="*/ 1168400 w 1168400"/>
                          <a:gd name="connsiteY3-236" fmla="*/ 739404 h 835452"/>
                          <a:gd name="connsiteX0-237" fmla="*/ 1168400 w 1168400"/>
                          <a:gd name="connsiteY0-238" fmla="*/ 739404 h 835452"/>
                          <a:gd name="connsiteX1-239" fmla="*/ 0 w 1168400"/>
                          <a:gd name="connsiteY1-240" fmla="*/ 745753 h 835452"/>
                          <a:gd name="connsiteX2-241" fmla="*/ 587076 w 1168400"/>
                          <a:gd name="connsiteY2-242" fmla="*/ 0 h 835452"/>
                          <a:gd name="connsiteX3-243" fmla="*/ 1168400 w 1168400"/>
                          <a:gd name="connsiteY3-244" fmla="*/ 739404 h 835452"/>
                          <a:gd name="connsiteX0-245" fmla="*/ 1168400 w 1168400"/>
                          <a:gd name="connsiteY0-246" fmla="*/ 739404 h 835452"/>
                          <a:gd name="connsiteX1-247" fmla="*/ 0 w 1168400"/>
                          <a:gd name="connsiteY1-248" fmla="*/ 745753 h 835452"/>
                          <a:gd name="connsiteX2-249" fmla="*/ 587076 w 1168400"/>
                          <a:gd name="connsiteY2-250" fmla="*/ 0 h 835452"/>
                          <a:gd name="connsiteX3-251" fmla="*/ 1168400 w 1168400"/>
                          <a:gd name="connsiteY3-252" fmla="*/ 739404 h 835452"/>
                          <a:gd name="connsiteX0-253" fmla="*/ 1168400 w 1168400"/>
                          <a:gd name="connsiteY0-254" fmla="*/ 739404 h 835452"/>
                          <a:gd name="connsiteX1-255" fmla="*/ 0 w 1168400"/>
                          <a:gd name="connsiteY1-256" fmla="*/ 745753 h 835452"/>
                          <a:gd name="connsiteX2-257" fmla="*/ 587076 w 1168400"/>
                          <a:gd name="connsiteY2-258" fmla="*/ 0 h 835452"/>
                          <a:gd name="connsiteX3-259" fmla="*/ 1168400 w 1168400"/>
                          <a:gd name="connsiteY3-260" fmla="*/ 739404 h 835452"/>
                          <a:gd name="connsiteX0-261" fmla="*/ 1168400 w 1168400"/>
                          <a:gd name="connsiteY0-262" fmla="*/ 739404 h 835452"/>
                          <a:gd name="connsiteX1-263" fmla="*/ 0 w 1168400"/>
                          <a:gd name="connsiteY1-264" fmla="*/ 745753 h 835452"/>
                          <a:gd name="connsiteX2-265" fmla="*/ 587076 w 1168400"/>
                          <a:gd name="connsiteY2-266" fmla="*/ 0 h 835452"/>
                          <a:gd name="connsiteX3-267" fmla="*/ 1168400 w 1168400"/>
                          <a:gd name="connsiteY3-268" fmla="*/ 739404 h 835452"/>
                          <a:gd name="connsiteX0-269" fmla="*/ 1168400 w 1168400"/>
                          <a:gd name="connsiteY0-270" fmla="*/ 739404 h 835452"/>
                          <a:gd name="connsiteX1-271" fmla="*/ 0 w 1168400"/>
                          <a:gd name="connsiteY1-272" fmla="*/ 745753 h 835452"/>
                          <a:gd name="connsiteX2-273" fmla="*/ 587076 w 1168400"/>
                          <a:gd name="connsiteY2-274" fmla="*/ 0 h 835452"/>
                          <a:gd name="connsiteX3-275" fmla="*/ 1168400 w 1168400"/>
                          <a:gd name="connsiteY3-276" fmla="*/ 739404 h 835452"/>
                          <a:gd name="connsiteX0-277" fmla="*/ 1173163 w 1173163"/>
                          <a:gd name="connsiteY0-278" fmla="*/ 744167 h 837783"/>
                          <a:gd name="connsiteX1-279" fmla="*/ 0 w 1173163"/>
                          <a:gd name="connsiteY1-280" fmla="*/ 745753 h 837783"/>
                          <a:gd name="connsiteX2-281" fmla="*/ 587076 w 1173163"/>
                          <a:gd name="connsiteY2-282" fmla="*/ 0 h 837783"/>
                          <a:gd name="connsiteX3-283" fmla="*/ 1173163 w 1173163"/>
                          <a:gd name="connsiteY3-284" fmla="*/ 744167 h 837783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3163" h="837783">
                            <a:moveTo>
                              <a:pt x="1173163" y="744167"/>
                            </a:moveTo>
                            <a:cubicBezTo>
                              <a:pt x="1075317" y="868459"/>
                              <a:pt x="96887" y="868987"/>
                              <a:pt x="0" y="745753"/>
                            </a:cubicBezTo>
                            <a:cubicBezTo>
                              <a:pt x="109487" y="555844"/>
                              <a:pt x="317731" y="274108"/>
                              <a:pt x="587076" y="0"/>
                            </a:cubicBezTo>
                            <a:cubicBezTo>
                              <a:pt x="881821" y="273579"/>
                              <a:pt x="1070984" y="561138"/>
                              <a:pt x="1173163" y="744167"/>
                            </a:cubicBezTo>
                            <a:close/>
                          </a:path>
                        </a:pathLst>
                      </a:custGeom>
                      <a:solidFill>
                        <a:srgbClr val="01ACB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</p:grpSp>
                <p:sp>
                  <p:nvSpPr>
                    <p:cNvPr id="86" name="椭圆 71"/>
                    <p:cNvSpPr/>
                    <p:nvPr/>
                  </p:nvSpPr>
                  <p:spPr>
                    <a:xfrm>
                      <a:off x="1606127" y="4843305"/>
                      <a:ext cx="333380" cy="726532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CC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87" name="椭圆 86"/>
                    <p:cNvSpPr/>
                    <p:nvPr/>
                  </p:nvSpPr>
                  <p:spPr>
                    <a:xfrm>
                      <a:off x="1650471" y="3765597"/>
                      <a:ext cx="268861" cy="1250178"/>
                    </a:xfrm>
                    <a:prstGeom prst="ellipse">
                      <a:avLst/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</p:grpSp>
              <p:sp>
                <p:nvSpPr>
                  <p:cNvPr id="81" name="椭圆 80"/>
                  <p:cNvSpPr/>
                  <p:nvPr/>
                </p:nvSpPr>
                <p:spPr>
                  <a:xfrm>
                    <a:off x="1041354" y="1510116"/>
                    <a:ext cx="203834" cy="203834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grpSp>
            <p:nvGrpSpPr>
              <p:cNvPr id="91" name="组合 90"/>
              <p:cNvGrpSpPr/>
              <p:nvPr/>
            </p:nvGrpSpPr>
            <p:grpSpPr>
              <a:xfrm>
                <a:off x="3363394" y="2798330"/>
                <a:ext cx="174695" cy="623237"/>
                <a:chOff x="4889966" y="1493419"/>
                <a:chExt cx="174695" cy="623237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4930126" y="1761012"/>
                  <a:ext cx="94374" cy="355644"/>
                </a:xfrm>
                <a:prstGeom prst="rect">
                  <a:avLst/>
                </a:prstGeom>
                <a:solidFill>
                  <a:srgbClr val="65BEC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4889966" y="1493419"/>
                  <a:ext cx="174695" cy="428234"/>
                  <a:chOff x="799055" y="1207824"/>
                  <a:chExt cx="688433" cy="1687568"/>
                </a:xfrm>
              </p:grpSpPr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799055" y="1207824"/>
                    <a:ext cx="688433" cy="1687568"/>
                    <a:chOff x="799055" y="1207824"/>
                    <a:chExt cx="1961574" cy="4808442"/>
                  </a:xfrm>
                </p:grpSpPr>
                <p:sp>
                  <p:nvSpPr>
                    <p:cNvPr id="96" name="椭圆 71"/>
                    <p:cNvSpPr/>
                    <p:nvPr/>
                  </p:nvSpPr>
                  <p:spPr>
                    <a:xfrm>
                      <a:off x="1488547" y="4766088"/>
                      <a:ext cx="573662" cy="1250178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72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97" name="平行四边形 96"/>
                    <p:cNvSpPr/>
                    <p:nvPr/>
                  </p:nvSpPr>
                  <p:spPr>
                    <a:xfrm rot="5916096">
                      <a:off x="1668975" y="3802600"/>
                      <a:ext cx="1283139" cy="900168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sp>
                  <p:nvSpPr>
                    <p:cNvPr id="98" name="平行四边形 97"/>
                    <p:cNvSpPr/>
                    <p:nvPr/>
                  </p:nvSpPr>
                  <p:spPr>
                    <a:xfrm rot="15660000" flipH="1">
                      <a:off x="608255" y="3804321"/>
                      <a:ext cx="1281600" cy="900000"/>
                    </a:xfrm>
                    <a:prstGeom prst="parallelogram">
                      <a:avLst>
                        <a:gd name="adj" fmla="val 63127"/>
                      </a:avLst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 dirty="0"/>
                    </a:p>
                  </p:txBody>
                </p:sp>
                <p:grpSp>
                  <p:nvGrpSpPr>
                    <p:cNvPr id="99" name="组合 98"/>
                    <p:cNvGrpSpPr/>
                    <p:nvPr/>
                  </p:nvGrpSpPr>
                  <p:grpSpPr>
                    <a:xfrm>
                      <a:off x="1200151" y="1207824"/>
                      <a:ext cx="1150938" cy="3656685"/>
                      <a:chOff x="712206" y="523876"/>
                      <a:chExt cx="2125049" cy="4340634"/>
                    </a:xfrm>
                  </p:grpSpPr>
                  <p:sp>
                    <p:nvSpPr>
                      <p:cNvPr id="102" name="等腰三角形 3"/>
                      <p:cNvSpPr/>
                      <p:nvPr/>
                    </p:nvSpPr>
                    <p:spPr>
                      <a:xfrm>
                        <a:off x="743145" y="686948"/>
                        <a:ext cx="2063171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E9D0E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103" name="等腰三角形 3"/>
                      <p:cNvSpPr/>
                      <p:nvPr/>
                    </p:nvSpPr>
                    <p:spPr>
                      <a:xfrm>
                        <a:off x="712206" y="523876"/>
                        <a:ext cx="2125049" cy="4177562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2125049" h="4177562">
                            <a:moveTo>
                              <a:pt x="153982" y="3884495"/>
                            </a:moveTo>
                            <a:cubicBezTo>
                              <a:pt x="11203" y="2923038"/>
                              <a:pt x="-369701" y="1466282"/>
                              <a:pt x="1068670" y="0"/>
                            </a:cubicBezTo>
                            <a:cubicBezTo>
                              <a:pt x="2507041" y="1456757"/>
                              <a:pt x="2097561" y="2932563"/>
                              <a:pt x="1983357" y="3884495"/>
                            </a:cubicBezTo>
                            <a:cubicBezTo>
                              <a:pt x="1421190" y="4294070"/>
                              <a:pt x="687574" y="4255970"/>
                              <a:pt x="153982" y="3884495"/>
                            </a:cubicBezTo>
                            <a:close/>
                          </a:path>
                        </a:pathLst>
                      </a:custGeom>
                      <a:solidFill>
                        <a:srgbClr val="FFB850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  <p:sp>
                    <p:nvSpPr>
                      <p:cNvPr id="104" name="等腰三角形 3"/>
                      <p:cNvSpPr/>
                      <p:nvPr/>
                    </p:nvSpPr>
                    <p:spPr>
                      <a:xfrm>
                        <a:off x="1193800" y="525833"/>
                        <a:ext cx="1173163" cy="837783"/>
                      </a:xfrm>
                      <a:custGeom>
                        <a:avLst/>
                        <a:gdLst>
                          <a:gd name="connsiteX0" fmla="*/ 0 w 1829375"/>
                          <a:gd name="connsiteY0" fmla="*/ 3884495 h 3884495"/>
                          <a:gd name="connsiteX1" fmla="*/ 914688 w 1829375"/>
                          <a:gd name="connsiteY1" fmla="*/ 0 h 3884495"/>
                          <a:gd name="connsiteX2" fmla="*/ 1829375 w 1829375"/>
                          <a:gd name="connsiteY2" fmla="*/ 3884495 h 3884495"/>
                          <a:gd name="connsiteX3" fmla="*/ 0 w 1829375"/>
                          <a:gd name="connsiteY3" fmla="*/ 3884495 h 3884495"/>
                          <a:gd name="connsiteX0-1" fmla="*/ 0 w 1829375"/>
                          <a:gd name="connsiteY0-2" fmla="*/ 3884495 h 3884495"/>
                          <a:gd name="connsiteX1-3" fmla="*/ 914688 w 1829375"/>
                          <a:gd name="connsiteY1-4" fmla="*/ 0 h 3884495"/>
                          <a:gd name="connsiteX2-5" fmla="*/ 1829375 w 1829375"/>
                          <a:gd name="connsiteY2-6" fmla="*/ 3884495 h 3884495"/>
                          <a:gd name="connsiteX3-7" fmla="*/ 0 w 1829375"/>
                          <a:gd name="connsiteY3-8" fmla="*/ 3884495 h 3884495"/>
                          <a:gd name="connsiteX0-9" fmla="*/ 0 w 1829375"/>
                          <a:gd name="connsiteY0-10" fmla="*/ 3884495 h 3884495"/>
                          <a:gd name="connsiteX1-11" fmla="*/ 914688 w 1829375"/>
                          <a:gd name="connsiteY1-12" fmla="*/ 0 h 3884495"/>
                          <a:gd name="connsiteX2-13" fmla="*/ 1829375 w 1829375"/>
                          <a:gd name="connsiteY2-14" fmla="*/ 3884495 h 3884495"/>
                          <a:gd name="connsiteX3-15" fmla="*/ 0 w 1829375"/>
                          <a:gd name="connsiteY3-16" fmla="*/ 3884495 h 3884495"/>
                          <a:gd name="connsiteX0-17" fmla="*/ 0 w 1829375"/>
                          <a:gd name="connsiteY0-18" fmla="*/ 3884495 h 3884495"/>
                          <a:gd name="connsiteX1-19" fmla="*/ 914688 w 1829375"/>
                          <a:gd name="connsiteY1-20" fmla="*/ 0 h 3884495"/>
                          <a:gd name="connsiteX2-21" fmla="*/ 1829375 w 1829375"/>
                          <a:gd name="connsiteY2-22" fmla="*/ 3884495 h 3884495"/>
                          <a:gd name="connsiteX3-23" fmla="*/ 0 w 1829375"/>
                          <a:gd name="connsiteY3-24" fmla="*/ 3884495 h 3884495"/>
                          <a:gd name="connsiteX0-25" fmla="*/ 0 w 1829375"/>
                          <a:gd name="connsiteY0-26" fmla="*/ 3884495 h 4091928"/>
                          <a:gd name="connsiteX1-27" fmla="*/ 914688 w 1829375"/>
                          <a:gd name="connsiteY1-28" fmla="*/ 0 h 4091928"/>
                          <a:gd name="connsiteX2-29" fmla="*/ 1829375 w 1829375"/>
                          <a:gd name="connsiteY2-30" fmla="*/ 3884495 h 4091928"/>
                          <a:gd name="connsiteX3-31" fmla="*/ 0 w 1829375"/>
                          <a:gd name="connsiteY3-32" fmla="*/ 3884495 h 4091928"/>
                          <a:gd name="connsiteX0-33" fmla="*/ 0 w 1829375"/>
                          <a:gd name="connsiteY0-34" fmla="*/ 3884495 h 4223907"/>
                          <a:gd name="connsiteX1-35" fmla="*/ 914688 w 1829375"/>
                          <a:gd name="connsiteY1-36" fmla="*/ 0 h 4223907"/>
                          <a:gd name="connsiteX2-37" fmla="*/ 1829375 w 1829375"/>
                          <a:gd name="connsiteY2-38" fmla="*/ 3884495 h 4223907"/>
                          <a:gd name="connsiteX3-39" fmla="*/ 0 w 1829375"/>
                          <a:gd name="connsiteY3-40" fmla="*/ 3884495 h 4223907"/>
                          <a:gd name="connsiteX0-41" fmla="*/ 0 w 1829375"/>
                          <a:gd name="connsiteY0-42" fmla="*/ 3884495 h 4238119"/>
                          <a:gd name="connsiteX1-43" fmla="*/ 914688 w 1829375"/>
                          <a:gd name="connsiteY1-44" fmla="*/ 0 h 4238119"/>
                          <a:gd name="connsiteX2-45" fmla="*/ 1829375 w 1829375"/>
                          <a:gd name="connsiteY2-46" fmla="*/ 3884495 h 4238119"/>
                          <a:gd name="connsiteX3-47" fmla="*/ 0 w 1829375"/>
                          <a:gd name="connsiteY3-48" fmla="*/ 3884495 h 4238119"/>
                          <a:gd name="connsiteX0-49" fmla="*/ 0 w 1829375"/>
                          <a:gd name="connsiteY0-50" fmla="*/ 3884495 h 4238119"/>
                          <a:gd name="connsiteX1-51" fmla="*/ 914688 w 1829375"/>
                          <a:gd name="connsiteY1-52" fmla="*/ 0 h 4238119"/>
                          <a:gd name="connsiteX2-53" fmla="*/ 1829375 w 1829375"/>
                          <a:gd name="connsiteY2-54" fmla="*/ 3884495 h 4238119"/>
                          <a:gd name="connsiteX3-55" fmla="*/ 0 w 1829375"/>
                          <a:gd name="connsiteY3-56" fmla="*/ 3884495 h 4238119"/>
                          <a:gd name="connsiteX0-57" fmla="*/ 0 w 1829375"/>
                          <a:gd name="connsiteY0-58" fmla="*/ 3884495 h 4238119"/>
                          <a:gd name="connsiteX1-59" fmla="*/ 914688 w 1829375"/>
                          <a:gd name="connsiteY1-60" fmla="*/ 0 h 4238119"/>
                          <a:gd name="connsiteX2-61" fmla="*/ 1829375 w 1829375"/>
                          <a:gd name="connsiteY2-62" fmla="*/ 3884495 h 4238119"/>
                          <a:gd name="connsiteX3-63" fmla="*/ 0 w 1829375"/>
                          <a:gd name="connsiteY3-64" fmla="*/ 3884495 h 4238119"/>
                          <a:gd name="connsiteX0-65" fmla="*/ 0 w 1829375"/>
                          <a:gd name="connsiteY0-66" fmla="*/ 3884495 h 4238119"/>
                          <a:gd name="connsiteX1-67" fmla="*/ 914688 w 1829375"/>
                          <a:gd name="connsiteY1-68" fmla="*/ 0 h 4238119"/>
                          <a:gd name="connsiteX2-69" fmla="*/ 1829375 w 1829375"/>
                          <a:gd name="connsiteY2-70" fmla="*/ 3884495 h 4238119"/>
                          <a:gd name="connsiteX3-71" fmla="*/ 0 w 1829375"/>
                          <a:gd name="connsiteY3-72" fmla="*/ 3884495 h 4238119"/>
                          <a:gd name="connsiteX0-73" fmla="*/ 153982 w 1983357"/>
                          <a:gd name="connsiteY0-74" fmla="*/ 3884495 h 4238119"/>
                          <a:gd name="connsiteX1-75" fmla="*/ 1068670 w 1983357"/>
                          <a:gd name="connsiteY1-76" fmla="*/ 0 h 4238119"/>
                          <a:gd name="connsiteX2-77" fmla="*/ 1983357 w 1983357"/>
                          <a:gd name="connsiteY2-78" fmla="*/ 3884495 h 4238119"/>
                          <a:gd name="connsiteX3-79" fmla="*/ 153982 w 1983357"/>
                          <a:gd name="connsiteY3-80" fmla="*/ 3884495 h 4238119"/>
                          <a:gd name="connsiteX0-81" fmla="*/ 153982 w 2125049"/>
                          <a:gd name="connsiteY0-82" fmla="*/ 3884495 h 4238119"/>
                          <a:gd name="connsiteX1-83" fmla="*/ 1068670 w 2125049"/>
                          <a:gd name="connsiteY1-84" fmla="*/ 0 h 4238119"/>
                          <a:gd name="connsiteX2-85" fmla="*/ 1983357 w 2125049"/>
                          <a:gd name="connsiteY2-86" fmla="*/ 3884495 h 4238119"/>
                          <a:gd name="connsiteX3-87" fmla="*/ 153982 w 2125049"/>
                          <a:gd name="connsiteY3-88" fmla="*/ 3884495 h 4238119"/>
                          <a:gd name="connsiteX0-89" fmla="*/ 153982 w 2125049"/>
                          <a:gd name="connsiteY0-90" fmla="*/ 3884495 h 4203596"/>
                          <a:gd name="connsiteX1-91" fmla="*/ 1068670 w 2125049"/>
                          <a:gd name="connsiteY1-92" fmla="*/ 0 h 4203596"/>
                          <a:gd name="connsiteX2-93" fmla="*/ 1983357 w 2125049"/>
                          <a:gd name="connsiteY2-94" fmla="*/ 3884495 h 4203596"/>
                          <a:gd name="connsiteX3-95" fmla="*/ 153982 w 2125049"/>
                          <a:gd name="connsiteY3-96" fmla="*/ 3884495 h 4203596"/>
                          <a:gd name="connsiteX0-97" fmla="*/ 153982 w 2125049"/>
                          <a:gd name="connsiteY0-98" fmla="*/ 3884495 h 4177562"/>
                          <a:gd name="connsiteX1-99" fmla="*/ 1068670 w 2125049"/>
                          <a:gd name="connsiteY1-100" fmla="*/ 0 h 4177562"/>
                          <a:gd name="connsiteX2-101" fmla="*/ 1983357 w 2125049"/>
                          <a:gd name="connsiteY2-102" fmla="*/ 3884495 h 4177562"/>
                          <a:gd name="connsiteX3-103" fmla="*/ 153982 w 2125049"/>
                          <a:gd name="connsiteY3-104" fmla="*/ 3884495 h 4177562"/>
                          <a:gd name="connsiteX0-105" fmla="*/ 77180 w 2048247"/>
                          <a:gd name="connsiteY0-106" fmla="*/ 4080082 h 4373149"/>
                          <a:gd name="connsiteX1-107" fmla="*/ 404792 w 2048247"/>
                          <a:gd name="connsiteY1-108" fmla="*/ 941340 h 4373149"/>
                          <a:gd name="connsiteX2-109" fmla="*/ 991868 w 2048247"/>
                          <a:gd name="connsiteY2-110" fmla="*/ 195587 h 4373149"/>
                          <a:gd name="connsiteX3-111" fmla="*/ 1906555 w 2048247"/>
                          <a:gd name="connsiteY3-112" fmla="*/ 4080082 h 4373149"/>
                          <a:gd name="connsiteX4" fmla="*/ 77180 w 2048247"/>
                          <a:gd name="connsiteY4" fmla="*/ 4080082 h 4373149"/>
                          <a:gd name="connsiteX0-113" fmla="*/ 77180 w 1982652"/>
                          <a:gd name="connsiteY0-114" fmla="*/ 3884504 h 4177571"/>
                          <a:gd name="connsiteX1-115" fmla="*/ 404792 w 1982652"/>
                          <a:gd name="connsiteY1-116" fmla="*/ 745762 h 4177571"/>
                          <a:gd name="connsiteX2-117" fmla="*/ 991868 w 1982652"/>
                          <a:gd name="connsiteY2-118" fmla="*/ 9 h 4177571"/>
                          <a:gd name="connsiteX3-119" fmla="*/ 1573192 w 1982652"/>
                          <a:gd name="connsiteY3-120" fmla="*/ 739413 h 4177571"/>
                          <a:gd name="connsiteX4-121" fmla="*/ 1906555 w 1982652"/>
                          <a:gd name="connsiteY4-122" fmla="*/ 3884504 h 4177571"/>
                          <a:gd name="connsiteX5" fmla="*/ 77180 w 1982652"/>
                          <a:gd name="connsiteY5" fmla="*/ 3884504 h 4177571"/>
                          <a:gd name="connsiteX0-123" fmla="*/ 1501763 w 1577860"/>
                          <a:gd name="connsiteY0-124" fmla="*/ 3884504 h 3884504"/>
                          <a:gd name="connsiteX1-125" fmla="*/ 0 w 1577860"/>
                          <a:gd name="connsiteY1-126" fmla="*/ 745762 h 3884504"/>
                          <a:gd name="connsiteX2-127" fmla="*/ 587076 w 1577860"/>
                          <a:gd name="connsiteY2-128" fmla="*/ 9 h 3884504"/>
                          <a:gd name="connsiteX3-129" fmla="*/ 1168400 w 1577860"/>
                          <a:gd name="connsiteY3-130" fmla="*/ 739413 h 3884504"/>
                          <a:gd name="connsiteX4-131" fmla="*/ 1501763 w 1577860"/>
                          <a:gd name="connsiteY4-132" fmla="*/ 3884504 h 3884504"/>
                          <a:gd name="connsiteX0-133" fmla="*/ 1180962 w 1193866"/>
                          <a:gd name="connsiteY0-134" fmla="*/ 739406 h 835454"/>
                          <a:gd name="connsiteX1-135" fmla="*/ 12562 w 1193866"/>
                          <a:gd name="connsiteY1-136" fmla="*/ 745755 h 835454"/>
                          <a:gd name="connsiteX2-137" fmla="*/ 599638 w 1193866"/>
                          <a:gd name="connsiteY2-138" fmla="*/ 2 h 835454"/>
                          <a:gd name="connsiteX3-139" fmla="*/ 1180962 w 1193866"/>
                          <a:gd name="connsiteY3-140" fmla="*/ 739406 h 835454"/>
                          <a:gd name="connsiteX0-141" fmla="*/ 1185761 w 1198665"/>
                          <a:gd name="connsiteY0-142" fmla="*/ 739406 h 835454"/>
                          <a:gd name="connsiteX1-143" fmla="*/ 17361 w 1198665"/>
                          <a:gd name="connsiteY1-144" fmla="*/ 745755 h 835454"/>
                          <a:gd name="connsiteX2-145" fmla="*/ 604437 w 1198665"/>
                          <a:gd name="connsiteY2-146" fmla="*/ 2 h 835454"/>
                          <a:gd name="connsiteX3-147" fmla="*/ 1185761 w 1198665"/>
                          <a:gd name="connsiteY3-148" fmla="*/ 739406 h 835454"/>
                          <a:gd name="connsiteX0-149" fmla="*/ 1185761 w 1205308"/>
                          <a:gd name="connsiteY0-150" fmla="*/ 739404 h 835452"/>
                          <a:gd name="connsiteX1-151" fmla="*/ 17361 w 1205308"/>
                          <a:gd name="connsiteY1-152" fmla="*/ 745753 h 835452"/>
                          <a:gd name="connsiteX2-153" fmla="*/ 604437 w 1205308"/>
                          <a:gd name="connsiteY2-154" fmla="*/ 0 h 835452"/>
                          <a:gd name="connsiteX3-155" fmla="*/ 1185761 w 1205308"/>
                          <a:gd name="connsiteY3-156" fmla="*/ 739404 h 835452"/>
                          <a:gd name="connsiteX0-157" fmla="*/ 1168400 w 1187947"/>
                          <a:gd name="connsiteY0-158" fmla="*/ 739404 h 835452"/>
                          <a:gd name="connsiteX1-159" fmla="*/ 0 w 1187947"/>
                          <a:gd name="connsiteY1-160" fmla="*/ 745753 h 835452"/>
                          <a:gd name="connsiteX2-161" fmla="*/ 587076 w 1187947"/>
                          <a:gd name="connsiteY2-162" fmla="*/ 0 h 835452"/>
                          <a:gd name="connsiteX3-163" fmla="*/ 1168400 w 1187947"/>
                          <a:gd name="connsiteY3-164" fmla="*/ 739404 h 835452"/>
                          <a:gd name="connsiteX0-165" fmla="*/ 1168400 w 1168400"/>
                          <a:gd name="connsiteY0-166" fmla="*/ 739404 h 835452"/>
                          <a:gd name="connsiteX1-167" fmla="*/ 0 w 1168400"/>
                          <a:gd name="connsiteY1-168" fmla="*/ 745753 h 835452"/>
                          <a:gd name="connsiteX2-169" fmla="*/ 587076 w 1168400"/>
                          <a:gd name="connsiteY2-170" fmla="*/ 0 h 835452"/>
                          <a:gd name="connsiteX3-171" fmla="*/ 1168400 w 1168400"/>
                          <a:gd name="connsiteY3-172" fmla="*/ 739404 h 835452"/>
                          <a:gd name="connsiteX0-173" fmla="*/ 1168400 w 1168400"/>
                          <a:gd name="connsiteY0-174" fmla="*/ 739404 h 835452"/>
                          <a:gd name="connsiteX1-175" fmla="*/ 0 w 1168400"/>
                          <a:gd name="connsiteY1-176" fmla="*/ 745753 h 835452"/>
                          <a:gd name="connsiteX2-177" fmla="*/ 587076 w 1168400"/>
                          <a:gd name="connsiteY2-178" fmla="*/ 0 h 835452"/>
                          <a:gd name="connsiteX3-179" fmla="*/ 1168400 w 1168400"/>
                          <a:gd name="connsiteY3-180" fmla="*/ 739404 h 835452"/>
                          <a:gd name="connsiteX0-181" fmla="*/ 1168400 w 1168400"/>
                          <a:gd name="connsiteY0-182" fmla="*/ 739404 h 835452"/>
                          <a:gd name="connsiteX1-183" fmla="*/ 0 w 1168400"/>
                          <a:gd name="connsiteY1-184" fmla="*/ 745753 h 835452"/>
                          <a:gd name="connsiteX2-185" fmla="*/ 587076 w 1168400"/>
                          <a:gd name="connsiteY2-186" fmla="*/ 0 h 835452"/>
                          <a:gd name="connsiteX3-187" fmla="*/ 1168400 w 1168400"/>
                          <a:gd name="connsiteY3-188" fmla="*/ 739404 h 835452"/>
                          <a:gd name="connsiteX0-189" fmla="*/ 1168400 w 1168400"/>
                          <a:gd name="connsiteY0-190" fmla="*/ 739404 h 835452"/>
                          <a:gd name="connsiteX1-191" fmla="*/ 0 w 1168400"/>
                          <a:gd name="connsiteY1-192" fmla="*/ 745753 h 835452"/>
                          <a:gd name="connsiteX2-193" fmla="*/ 587076 w 1168400"/>
                          <a:gd name="connsiteY2-194" fmla="*/ 0 h 835452"/>
                          <a:gd name="connsiteX3-195" fmla="*/ 1168400 w 1168400"/>
                          <a:gd name="connsiteY3-196" fmla="*/ 739404 h 835452"/>
                          <a:gd name="connsiteX0-197" fmla="*/ 1168400 w 1168400"/>
                          <a:gd name="connsiteY0-198" fmla="*/ 739404 h 835452"/>
                          <a:gd name="connsiteX1-199" fmla="*/ 0 w 1168400"/>
                          <a:gd name="connsiteY1-200" fmla="*/ 745753 h 835452"/>
                          <a:gd name="connsiteX2-201" fmla="*/ 587076 w 1168400"/>
                          <a:gd name="connsiteY2-202" fmla="*/ 0 h 835452"/>
                          <a:gd name="connsiteX3-203" fmla="*/ 1168400 w 1168400"/>
                          <a:gd name="connsiteY3-204" fmla="*/ 739404 h 835452"/>
                          <a:gd name="connsiteX0-205" fmla="*/ 1168400 w 1168400"/>
                          <a:gd name="connsiteY0-206" fmla="*/ 739404 h 835452"/>
                          <a:gd name="connsiteX1-207" fmla="*/ 0 w 1168400"/>
                          <a:gd name="connsiteY1-208" fmla="*/ 745753 h 835452"/>
                          <a:gd name="connsiteX2-209" fmla="*/ 587076 w 1168400"/>
                          <a:gd name="connsiteY2-210" fmla="*/ 0 h 835452"/>
                          <a:gd name="connsiteX3-211" fmla="*/ 1168400 w 1168400"/>
                          <a:gd name="connsiteY3-212" fmla="*/ 739404 h 835452"/>
                          <a:gd name="connsiteX0-213" fmla="*/ 1168400 w 1168400"/>
                          <a:gd name="connsiteY0-214" fmla="*/ 739404 h 835452"/>
                          <a:gd name="connsiteX1-215" fmla="*/ 0 w 1168400"/>
                          <a:gd name="connsiteY1-216" fmla="*/ 745753 h 835452"/>
                          <a:gd name="connsiteX2-217" fmla="*/ 587076 w 1168400"/>
                          <a:gd name="connsiteY2-218" fmla="*/ 0 h 835452"/>
                          <a:gd name="connsiteX3-219" fmla="*/ 1168400 w 1168400"/>
                          <a:gd name="connsiteY3-220" fmla="*/ 739404 h 835452"/>
                          <a:gd name="connsiteX0-221" fmla="*/ 1168400 w 1168400"/>
                          <a:gd name="connsiteY0-222" fmla="*/ 739404 h 835452"/>
                          <a:gd name="connsiteX1-223" fmla="*/ 0 w 1168400"/>
                          <a:gd name="connsiteY1-224" fmla="*/ 745753 h 835452"/>
                          <a:gd name="connsiteX2-225" fmla="*/ 587076 w 1168400"/>
                          <a:gd name="connsiteY2-226" fmla="*/ 0 h 835452"/>
                          <a:gd name="connsiteX3-227" fmla="*/ 1168400 w 1168400"/>
                          <a:gd name="connsiteY3-228" fmla="*/ 739404 h 835452"/>
                          <a:gd name="connsiteX0-229" fmla="*/ 1168400 w 1168400"/>
                          <a:gd name="connsiteY0-230" fmla="*/ 739404 h 835452"/>
                          <a:gd name="connsiteX1-231" fmla="*/ 0 w 1168400"/>
                          <a:gd name="connsiteY1-232" fmla="*/ 745753 h 835452"/>
                          <a:gd name="connsiteX2-233" fmla="*/ 587076 w 1168400"/>
                          <a:gd name="connsiteY2-234" fmla="*/ 0 h 835452"/>
                          <a:gd name="connsiteX3-235" fmla="*/ 1168400 w 1168400"/>
                          <a:gd name="connsiteY3-236" fmla="*/ 739404 h 835452"/>
                          <a:gd name="connsiteX0-237" fmla="*/ 1168400 w 1168400"/>
                          <a:gd name="connsiteY0-238" fmla="*/ 739404 h 835452"/>
                          <a:gd name="connsiteX1-239" fmla="*/ 0 w 1168400"/>
                          <a:gd name="connsiteY1-240" fmla="*/ 745753 h 835452"/>
                          <a:gd name="connsiteX2-241" fmla="*/ 587076 w 1168400"/>
                          <a:gd name="connsiteY2-242" fmla="*/ 0 h 835452"/>
                          <a:gd name="connsiteX3-243" fmla="*/ 1168400 w 1168400"/>
                          <a:gd name="connsiteY3-244" fmla="*/ 739404 h 835452"/>
                          <a:gd name="connsiteX0-245" fmla="*/ 1168400 w 1168400"/>
                          <a:gd name="connsiteY0-246" fmla="*/ 739404 h 835452"/>
                          <a:gd name="connsiteX1-247" fmla="*/ 0 w 1168400"/>
                          <a:gd name="connsiteY1-248" fmla="*/ 745753 h 835452"/>
                          <a:gd name="connsiteX2-249" fmla="*/ 587076 w 1168400"/>
                          <a:gd name="connsiteY2-250" fmla="*/ 0 h 835452"/>
                          <a:gd name="connsiteX3-251" fmla="*/ 1168400 w 1168400"/>
                          <a:gd name="connsiteY3-252" fmla="*/ 739404 h 835452"/>
                          <a:gd name="connsiteX0-253" fmla="*/ 1168400 w 1168400"/>
                          <a:gd name="connsiteY0-254" fmla="*/ 739404 h 835452"/>
                          <a:gd name="connsiteX1-255" fmla="*/ 0 w 1168400"/>
                          <a:gd name="connsiteY1-256" fmla="*/ 745753 h 835452"/>
                          <a:gd name="connsiteX2-257" fmla="*/ 587076 w 1168400"/>
                          <a:gd name="connsiteY2-258" fmla="*/ 0 h 835452"/>
                          <a:gd name="connsiteX3-259" fmla="*/ 1168400 w 1168400"/>
                          <a:gd name="connsiteY3-260" fmla="*/ 739404 h 835452"/>
                          <a:gd name="connsiteX0-261" fmla="*/ 1168400 w 1168400"/>
                          <a:gd name="connsiteY0-262" fmla="*/ 739404 h 835452"/>
                          <a:gd name="connsiteX1-263" fmla="*/ 0 w 1168400"/>
                          <a:gd name="connsiteY1-264" fmla="*/ 745753 h 835452"/>
                          <a:gd name="connsiteX2-265" fmla="*/ 587076 w 1168400"/>
                          <a:gd name="connsiteY2-266" fmla="*/ 0 h 835452"/>
                          <a:gd name="connsiteX3-267" fmla="*/ 1168400 w 1168400"/>
                          <a:gd name="connsiteY3-268" fmla="*/ 739404 h 835452"/>
                          <a:gd name="connsiteX0-269" fmla="*/ 1168400 w 1168400"/>
                          <a:gd name="connsiteY0-270" fmla="*/ 739404 h 835452"/>
                          <a:gd name="connsiteX1-271" fmla="*/ 0 w 1168400"/>
                          <a:gd name="connsiteY1-272" fmla="*/ 745753 h 835452"/>
                          <a:gd name="connsiteX2-273" fmla="*/ 587076 w 1168400"/>
                          <a:gd name="connsiteY2-274" fmla="*/ 0 h 835452"/>
                          <a:gd name="connsiteX3-275" fmla="*/ 1168400 w 1168400"/>
                          <a:gd name="connsiteY3-276" fmla="*/ 739404 h 835452"/>
                          <a:gd name="connsiteX0-277" fmla="*/ 1173163 w 1173163"/>
                          <a:gd name="connsiteY0-278" fmla="*/ 744167 h 837783"/>
                          <a:gd name="connsiteX1-279" fmla="*/ 0 w 1173163"/>
                          <a:gd name="connsiteY1-280" fmla="*/ 745753 h 837783"/>
                          <a:gd name="connsiteX2-281" fmla="*/ 587076 w 1173163"/>
                          <a:gd name="connsiteY2-282" fmla="*/ 0 h 837783"/>
                          <a:gd name="connsiteX3-283" fmla="*/ 1173163 w 1173163"/>
                          <a:gd name="connsiteY3-284" fmla="*/ 744167 h 837783"/>
                        </a:gdLst>
                        <a:ahLst/>
                        <a:cxnLst>
                          <a:cxn ang="0">
                            <a:pos x="connsiteX0-1" y="connsiteY0-2"/>
                          </a:cxn>
                          <a:cxn ang="0">
                            <a:pos x="connsiteX1-3" y="connsiteY1-4"/>
                          </a:cxn>
                          <a:cxn ang="0">
                            <a:pos x="connsiteX2-5" y="connsiteY2-6"/>
                          </a:cxn>
                          <a:cxn ang="0">
                            <a:pos x="connsiteX3-7" y="connsiteY3-8"/>
                          </a:cxn>
                        </a:cxnLst>
                        <a:rect l="l" t="t" r="r" b="b"/>
                        <a:pathLst>
                          <a:path w="1173163" h="837783">
                            <a:moveTo>
                              <a:pt x="1173163" y="744167"/>
                            </a:moveTo>
                            <a:cubicBezTo>
                              <a:pt x="1075317" y="868459"/>
                              <a:pt x="96887" y="868987"/>
                              <a:pt x="0" y="745753"/>
                            </a:cubicBezTo>
                            <a:cubicBezTo>
                              <a:pt x="109487" y="555844"/>
                              <a:pt x="317731" y="274108"/>
                              <a:pt x="587076" y="0"/>
                            </a:cubicBezTo>
                            <a:cubicBezTo>
                              <a:pt x="881821" y="273579"/>
                              <a:pt x="1070984" y="561138"/>
                              <a:pt x="1173163" y="744167"/>
                            </a:cubicBezTo>
                            <a:close/>
                          </a:path>
                        </a:pathLst>
                      </a:custGeom>
                      <a:solidFill>
                        <a:srgbClr val="01ACBF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600"/>
                      </a:p>
                    </p:txBody>
                  </p:sp>
                </p:grpSp>
                <p:sp>
                  <p:nvSpPr>
                    <p:cNvPr id="100" name="椭圆 71"/>
                    <p:cNvSpPr/>
                    <p:nvPr/>
                  </p:nvSpPr>
                  <p:spPr>
                    <a:xfrm>
                      <a:off x="1606127" y="4843305"/>
                      <a:ext cx="333380" cy="726532"/>
                    </a:xfrm>
                    <a:custGeom>
                      <a:avLst/>
                      <a:gdLst>
                        <a:gd name="connsiteX0" fmla="*/ 0 w 268861"/>
                        <a:gd name="connsiteY0" fmla="*/ 625089 h 1250178"/>
                        <a:gd name="connsiteX1" fmla="*/ 134431 w 268861"/>
                        <a:gd name="connsiteY1" fmla="*/ 0 h 1250178"/>
                        <a:gd name="connsiteX2" fmla="*/ 268862 w 268861"/>
                        <a:gd name="connsiteY2" fmla="*/ 625089 h 1250178"/>
                        <a:gd name="connsiteX3" fmla="*/ 134431 w 268861"/>
                        <a:gd name="connsiteY3" fmla="*/ 1250178 h 1250178"/>
                        <a:gd name="connsiteX4" fmla="*/ 0 w 268861"/>
                        <a:gd name="connsiteY4" fmla="*/ 625089 h 1250178"/>
                        <a:gd name="connsiteX0-1" fmla="*/ 0 w 449837"/>
                        <a:gd name="connsiteY0-2" fmla="*/ 404643 h 1261441"/>
                        <a:gd name="connsiteX1-3" fmla="*/ 315406 w 449837"/>
                        <a:gd name="connsiteY1-4" fmla="*/ 8154 h 1261441"/>
                        <a:gd name="connsiteX2-5" fmla="*/ 449837 w 449837"/>
                        <a:gd name="connsiteY2-6" fmla="*/ 633243 h 1261441"/>
                        <a:gd name="connsiteX3-7" fmla="*/ 315406 w 449837"/>
                        <a:gd name="connsiteY3-8" fmla="*/ 1258332 h 1261441"/>
                        <a:gd name="connsiteX4-9" fmla="*/ 0 w 449837"/>
                        <a:gd name="connsiteY4-10" fmla="*/ 404643 h 1261441"/>
                        <a:gd name="connsiteX0-11" fmla="*/ 0 w 592712"/>
                        <a:gd name="connsiteY0-12" fmla="*/ 396489 h 1250178"/>
                        <a:gd name="connsiteX1-13" fmla="*/ 315406 w 592712"/>
                        <a:gd name="connsiteY1-14" fmla="*/ 0 h 1250178"/>
                        <a:gd name="connsiteX2-15" fmla="*/ 592712 w 592712"/>
                        <a:gd name="connsiteY2-16" fmla="*/ 396489 h 1250178"/>
                        <a:gd name="connsiteX3-17" fmla="*/ 315406 w 592712"/>
                        <a:gd name="connsiteY3-18" fmla="*/ 1250178 h 1250178"/>
                        <a:gd name="connsiteX4-19" fmla="*/ 0 w 592712"/>
                        <a:gd name="connsiteY4-20" fmla="*/ 396489 h 1250178"/>
                        <a:gd name="connsiteX0-21" fmla="*/ 0 w 573662"/>
                        <a:gd name="connsiteY0-22" fmla="*/ 396489 h 1250178"/>
                        <a:gd name="connsiteX1-23" fmla="*/ 296356 w 573662"/>
                        <a:gd name="connsiteY1-24" fmla="*/ 0 h 1250178"/>
                        <a:gd name="connsiteX2-25" fmla="*/ 573662 w 573662"/>
                        <a:gd name="connsiteY2-26" fmla="*/ 396489 h 1250178"/>
                        <a:gd name="connsiteX3-27" fmla="*/ 296356 w 573662"/>
                        <a:gd name="connsiteY3-28" fmla="*/ 1250178 h 1250178"/>
                        <a:gd name="connsiteX4-29" fmla="*/ 0 w 573662"/>
                        <a:gd name="connsiteY4-30" fmla="*/ 396489 h 1250178"/>
                        <a:gd name="connsiteX0-31" fmla="*/ 0 w 573662"/>
                        <a:gd name="connsiteY0-32" fmla="*/ 396489 h 1257464"/>
                        <a:gd name="connsiteX1-33" fmla="*/ 296356 w 573662"/>
                        <a:gd name="connsiteY1-34" fmla="*/ 0 h 1257464"/>
                        <a:gd name="connsiteX2-35" fmla="*/ 573662 w 573662"/>
                        <a:gd name="connsiteY2-36" fmla="*/ 396489 h 1257464"/>
                        <a:gd name="connsiteX3-37" fmla="*/ 296356 w 573662"/>
                        <a:gd name="connsiteY3-38" fmla="*/ 1250178 h 1257464"/>
                        <a:gd name="connsiteX4-39" fmla="*/ 0 w 573662"/>
                        <a:gd name="connsiteY4-40" fmla="*/ 396489 h 1257464"/>
                        <a:gd name="connsiteX0-41" fmla="*/ 0 w 573662"/>
                        <a:gd name="connsiteY0-42" fmla="*/ 396489 h 1264652"/>
                        <a:gd name="connsiteX1-43" fmla="*/ 296356 w 573662"/>
                        <a:gd name="connsiteY1-44" fmla="*/ 0 h 1264652"/>
                        <a:gd name="connsiteX2-45" fmla="*/ 573662 w 573662"/>
                        <a:gd name="connsiteY2-46" fmla="*/ 396489 h 1264652"/>
                        <a:gd name="connsiteX3-47" fmla="*/ 296356 w 573662"/>
                        <a:gd name="connsiteY3-48" fmla="*/ 1250178 h 1264652"/>
                        <a:gd name="connsiteX4-49" fmla="*/ 0 w 573662"/>
                        <a:gd name="connsiteY4-50" fmla="*/ 396489 h 1264652"/>
                        <a:gd name="connsiteX0-51" fmla="*/ 0 w 573662"/>
                        <a:gd name="connsiteY0-52" fmla="*/ 396489 h 1250178"/>
                        <a:gd name="connsiteX1-53" fmla="*/ 296356 w 573662"/>
                        <a:gd name="connsiteY1-54" fmla="*/ 0 h 1250178"/>
                        <a:gd name="connsiteX2-55" fmla="*/ 573662 w 573662"/>
                        <a:gd name="connsiteY2-56" fmla="*/ 396489 h 1250178"/>
                        <a:gd name="connsiteX3-57" fmla="*/ 296356 w 573662"/>
                        <a:gd name="connsiteY3-58" fmla="*/ 1250178 h 1250178"/>
                        <a:gd name="connsiteX4-59" fmla="*/ 0 w 573662"/>
                        <a:gd name="connsiteY4-60" fmla="*/ 396489 h 1250178"/>
                        <a:gd name="connsiteX0-61" fmla="*/ 0 w 573662"/>
                        <a:gd name="connsiteY0-62" fmla="*/ 396489 h 1250178"/>
                        <a:gd name="connsiteX1-63" fmla="*/ 296356 w 573662"/>
                        <a:gd name="connsiteY1-64" fmla="*/ 0 h 1250178"/>
                        <a:gd name="connsiteX2-65" fmla="*/ 573662 w 573662"/>
                        <a:gd name="connsiteY2-66" fmla="*/ 396489 h 1250178"/>
                        <a:gd name="connsiteX3-67" fmla="*/ 296356 w 573662"/>
                        <a:gd name="connsiteY3-68" fmla="*/ 1250178 h 1250178"/>
                        <a:gd name="connsiteX4-69" fmla="*/ 0 w 573662"/>
                        <a:gd name="connsiteY4-70" fmla="*/ 396489 h 1250178"/>
                        <a:gd name="connsiteX0-71" fmla="*/ 0 w 573662"/>
                        <a:gd name="connsiteY0-72" fmla="*/ 396489 h 1250178"/>
                        <a:gd name="connsiteX1-73" fmla="*/ 296356 w 573662"/>
                        <a:gd name="connsiteY1-74" fmla="*/ 0 h 1250178"/>
                        <a:gd name="connsiteX2-75" fmla="*/ 573662 w 573662"/>
                        <a:gd name="connsiteY2-76" fmla="*/ 396489 h 1250178"/>
                        <a:gd name="connsiteX3-77" fmla="*/ 296356 w 573662"/>
                        <a:gd name="connsiteY3-78" fmla="*/ 1250178 h 1250178"/>
                        <a:gd name="connsiteX4-79" fmla="*/ 0 w 573662"/>
                        <a:gd name="connsiteY4-80" fmla="*/ 396489 h 1250178"/>
                        <a:gd name="connsiteX0-81" fmla="*/ 0 w 573662"/>
                        <a:gd name="connsiteY0-82" fmla="*/ 396489 h 1250178"/>
                        <a:gd name="connsiteX1-83" fmla="*/ 296356 w 573662"/>
                        <a:gd name="connsiteY1-84" fmla="*/ 0 h 1250178"/>
                        <a:gd name="connsiteX2-85" fmla="*/ 573662 w 573662"/>
                        <a:gd name="connsiteY2-86" fmla="*/ 396489 h 1250178"/>
                        <a:gd name="connsiteX3-87" fmla="*/ 296356 w 573662"/>
                        <a:gd name="connsiteY3-88" fmla="*/ 1250178 h 1250178"/>
                        <a:gd name="connsiteX4-89" fmla="*/ 0 w 573662"/>
                        <a:gd name="connsiteY4-90" fmla="*/ 396489 h 1250178"/>
                        <a:gd name="connsiteX0-91" fmla="*/ 0 w 573662"/>
                        <a:gd name="connsiteY0-92" fmla="*/ 396489 h 1250178"/>
                        <a:gd name="connsiteX1-93" fmla="*/ 296356 w 573662"/>
                        <a:gd name="connsiteY1-94" fmla="*/ 0 h 1250178"/>
                        <a:gd name="connsiteX2-95" fmla="*/ 573662 w 573662"/>
                        <a:gd name="connsiteY2-96" fmla="*/ 396489 h 1250178"/>
                        <a:gd name="connsiteX3-97" fmla="*/ 296356 w 573662"/>
                        <a:gd name="connsiteY3-98" fmla="*/ 1250178 h 1250178"/>
                        <a:gd name="connsiteX4-99" fmla="*/ 0 w 573662"/>
                        <a:gd name="connsiteY4-100" fmla="*/ 396489 h 1250178"/>
                      </a:gdLst>
                      <a:ahLst/>
                      <a:cxnLst>
                        <a:cxn ang="0">
                          <a:pos x="connsiteX0-1" y="connsiteY0-2"/>
                        </a:cxn>
                        <a:cxn ang="0">
                          <a:pos x="connsiteX1-3" y="connsiteY1-4"/>
                        </a:cxn>
                        <a:cxn ang="0">
                          <a:pos x="connsiteX2-5" y="connsiteY2-6"/>
                        </a:cxn>
                        <a:cxn ang="0">
                          <a:pos x="connsiteX3-7" y="connsiteY3-8"/>
                        </a:cxn>
                        <a:cxn ang="0">
                          <a:pos x="connsiteX4-9" y="connsiteY4-10"/>
                        </a:cxn>
                      </a:cxnLst>
                      <a:rect l="l" t="t" r="r" b="b"/>
                      <a:pathLst>
                        <a:path w="573662" h="1250178">
                          <a:moveTo>
                            <a:pt x="0" y="396489"/>
                          </a:moveTo>
                          <a:cubicBezTo>
                            <a:pt x="0" y="51262"/>
                            <a:pt x="200746" y="0"/>
                            <a:pt x="296356" y="0"/>
                          </a:cubicBezTo>
                          <a:cubicBezTo>
                            <a:pt x="391966" y="0"/>
                            <a:pt x="573662" y="51262"/>
                            <a:pt x="573662" y="396489"/>
                          </a:cubicBezTo>
                          <a:cubicBezTo>
                            <a:pt x="573662" y="741716"/>
                            <a:pt x="363391" y="1113653"/>
                            <a:pt x="296356" y="1250178"/>
                          </a:cubicBezTo>
                          <a:cubicBezTo>
                            <a:pt x="216621" y="1113653"/>
                            <a:pt x="0" y="741716"/>
                            <a:pt x="0" y="396489"/>
                          </a:cubicBezTo>
                          <a:close/>
                        </a:path>
                      </a:pathLst>
                    </a:custGeom>
                    <a:solidFill>
                      <a:srgbClr val="FFCC2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  <p:sp>
                  <p:nvSpPr>
                    <p:cNvPr id="101" name="椭圆 100"/>
                    <p:cNvSpPr/>
                    <p:nvPr/>
                  </p:nvSpPr>
                  <p:spPr>
                    <a:xfrm>
                      <a:off x="1650471" y="3765597"/>
                      <a:ext cx="268861" cy="1250178"/>
                    </a:xfrm>
                    <a:prstGeom prst="ellipse">
                      <a:avLst/>
                    </a:prstGeom>
                    <a:solidFill>
                      <a:srgbClr val="01ACB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600"/>
                    </a:p>
                  </p:txBody>
                </p:sp>
              </p:grpSp>
              <p:sp>
                <p:nvSpPr>
                  <p:cNvPr id="95" name="椭圆 94"/>
                  <p:cNvSpPr/>
                  <p:nvPr/>
                </p:nvSpPr>
                <p:spPr>
                  <a:xfrm>
                    <a:off x="1041354" y="1510116"/>
                    <a:ext cx="203834" cy="203834"/>
                  </a:xfrm>
                  <a:prstGeom prst="ellipse">
                    <a:avLst/>
                  </a:prstGeom>
                  <a:solidFill>
                    <a:srgbClr val="01AC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</p:grpSp>
          <p:grpSp>
            <p:nvGrpSpPr>
              <p:cNvPr id="114" name="组合 113"/>
              <p:cNvGrpSpPr/>
              <p:nvPr/>
            </p:nvGrpSpPr>
            <p:grpSpPr>
              <a:xfrm>
                <a:off x="3883048" y="2511209"/>
                <a:ext cx="682300" cy="283461"/>
                <a:chOff x="3789076" y="4421533"/>
                <a:chExt cx="5889054" cy="2446601"/>
              </a:xfrm>
              <a:solidFill>
                <a:schemeClr val="bg1"/>
              </a:solidFill>
              <a:effectLst/>
            </p:grpSpPr>
            <p:sp>
              <p:nvSpPr>
                <p:cNvPr id="115" name="椭圆 114"/>
                <p:cNvSpPr/>
                <p:nvPr/>
              </p:nvSpPr>
              <p:spPr>
                <a:xfrm flipH="1">
                  <a:off x="3789076" y="6073583"/>
                  <a:ext cx="793028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grpSp>
              <p:nvGrpSpPr>
                <p:cNvPr id="116" name="组合 115"/>
                <p:cNvGrpSpPr/>
                <p:nvPr/>
              </p:nvGrpSpPr>
              <p:grpSpPr>
                <a:xfrm flipH="1">
                  <a:off x="4018056" y="5166665"/>
                  <a:ext cx="1967423" cy="1694516"/>
                  <a:chOff x="621437" y="1524151"/>
                  <a:chExt cx="1967424" cy="1694516"/>
                </a:xfrm>
                <a:grpFill/>
              </p:grpSpPr>
              <p:sp>
                <p:nvSpPr>
                  <p:cNvPr id="128" name="椭圆 127"/>
                  <p:cNvSpPr/>
                  <p:nvPr/>
                </p:nvSpPr>
                <p:spPr>
                  <a:xfrm>
                    <a:off x="621437" y="2117836"/>
                    <a:ext cx="1100831" cy="1100831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9" name="圆角矩形 57"/>
                  <p:cNvSpPr/>
                  <p:nvPr/>
                </p:nvSpPr>
                <p:spPr>
                  <a:xfrm>
                    <a:off x="1074199" y="2442039"/>
                    <a:ext cx="1514662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30" name="椭圆 129"/>
                  <p:cNvSpPr/>
                  <p:nvPr/>
                </p:nvSpPr>
                <p:spPr>
                  <a:xfrm>
                    <a:off x="865219" y="1524151"/>
                    <a:ext cx="1675644" cy="167564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117" name="组合 116"/>
                <p:cNvGrpSpPr/>
                <p:nvPr/>
              </p:nvGrpSpPr>
              <p:grpSpPr>
                <a:xfrm flipH="1">
                  <a:off x="4825813" y="5438830"/>
                  <a:ext cx="2879019" cy="1429304"/>
                  <a:chOff x="748315" y="1789364"/>
                  <a:chExt cx="2879020" cy="1429304"/>
                </a:xfrm>
                <a:grpFill/>
              </p:grpSpPr>
              <p:sp>
                <p:nvSpPr>
                  <p:cNvPr id="124" name="椭圆 123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5" name="椭圆 124"/>
                  <p:cNvSpPr/>
                  <p:nvPr/>
                </p:nvSpPr>
                <p:spPr>
                  <a:xfrm>
                    <a:off x="2198031" y="1789364"/>
                    <a:ext cx="1429304" cy="142930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6" name="圆角矩形 62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7" name="椭圆 126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grpSp>
              <p:nvGrpSpPr>
                <p:cNvPr id="118" name="组合 117"/>
                <p:cNvGrpSpPr/>
                <p:nvPr/>
              </p:nvGrpSpPr>
              <p:grpSpPr>
                <a:xfrm flipH="1">
                  <a:off x="5508773" y="4421533"/>
                  <a:ext cx="4169357" cy="2445080"/>
                  <a:chOff x="748315" y="773588"/>
                  <a:chExt cx="4169358" cy="2445080"/>
                </a:xfrm>
                <a:grpFill/>
              </p:grpSpPr>
              <p:sp>
                <p:nvSpPr>
                  <p:cNvPr id="120" name="椭圆 119"/>
                  <p:cNvSpPr/>
                  <p:nvPr/>
                </p:nvSpPr>
                <p:spPr>
                  <a:xfrm>
                    <a:off x="748315" y="2425638"/>
                    <a:ext cx="793029" cy="793029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1" name="椭圆 120"/>
                  <p:cNvSpPr/>
                  <p:nvPr/>
                </p:nvSpPr>
                <p:spPr>
                  <a:xfrm>
                    <a:off x="2472592" y="773588"/>
                    <a:ext cx="2445081" cy="244508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2" name="圆角矩形 67"/>
                  <p:cNvSpPr/>
                  <p:nvPr/>
                </p:nvSpPr>
                <p:spPr>
                  <a:xfrm>
                    <a:off x="1074198" y="2442039"/>
                    <a:ext cx="2032371" cy="776628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  <p:sp>
                <p:nvSpPr>
                  <p:cNvPr id="123" name="椭圆 122"/>
                  <p:cNvSpPr/>
                  <p:nvPr/>
                </p:nvSpPr>
                <p:spPr>
                  <a:xfrm>
                    <a:off x="1144830" y="2027271"/>
                    <a:ext cx="1172523" cy="117252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/>
                  </a:p>
                </p:txBody>
              </p:sp>
            </p:grpSp>
            <p:sp>
              <p:nvSpPr>
                <p:cNvPr id="119" name="椭圆 118"/>
                <p:cNvSpPr/>
                <p:nvPr/>
              </p:nvSpPr>
              <p:spPr>
                <a:xfrm flipH="1">
                  <a:off x="7388372" y="5437309"/>
                  <a:ext cx="1429303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 flipH="1">
                <a:off x="2181864" y="2570262"/>
                <a:ext cx="409173" cy="230663"/>
                <a:chOff x="621437" y="1524151"/>
                <a:chExt cx="3005898" cy="1694517"/>
              </a:xfrm>
              <a:solidFill>
                <a:schemeClr val="bg1"/>
              </a:solidFill>
              <a:effectLst/>
            </p:grpSpPr>
            <p:sp>
              <p:nvSpPr>
                <p:cNvPr id="132" name="椭圆 131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3" name="椭圆 132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4" name="圆角矩形 4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35" name="椭圆 134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</p:grpSp>
        </p:grpSp>
        <p:sp>
          <p:nvSpPr>
            <p:cNvPr id="136" name="文本框 135"/>
            <p:cNvSpPr txBox="1"/>
            <p:nvPr/>
          </p:nvSpPr>
          <p:spPr>
            <a:xfrm>
              <a:off x="4333611" y="2924460"/>
              <a:ext cx="5337185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6600" dirty="0">
                  <a:solidFill>
                    <a:srgbClr val="E76E66"/>
                  </a:solidFill>
                  <a:latin typeface="华文中宋" panose="02010600040101010101" charset="-122"/>
                  <a:ea typeface="华文中宋" panose="02010600040101010101" charset="-122"/>
                </a:rPr>
                <a:t>共享错题本</a:t>
              </a: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380872" y="4246404"/>
              <a:ext cx="266509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chemeClr val="bg1"/>
                  </a:solidFill>
                  <a:latin typeface="Kozuka Mincho Pro H" panose="02020A00000000000000" charset="-128"/>
                  <a:ea typeface="Kozuka Mincho Pro H" panose="02020A00000000000000" charset="-128"/>
                  <a:cs typeface="Arial" panose="020B0604020202020204" pitchFamily="34" charset="0"/>
                </a:rPr>
                <a:t>    Designed by team2       </a:t>
              </a:r>
              <a:endParaRPr lang="zh-CN" altLang="en-US" b="1" dirty="0">
                <a:solidFill>
                  <a:schemeClr val="bg1"/>
                </a:solidFill>
                <a:latin typeface="Kozuka Mincho Pro H" panose="02020A00000000000000" charset="-128"/>
                <a:ea typeface="Kozuka Mincho Pro H" panose="02020A00000000000000" charset="-128"/>
                <a:cs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456916" y="4193370"/>
              <a:ext cx="1162053" cy="4571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140"/>
            <p:cNvGrpSpPr/>
            <p:nvPr/>
          </p:nvGrpSpPr>
          <p:grpSpPr>
            <a:xfrm>
              <a:off x="9459714" y="3293212"/>
              <a:ext cx="184612" cy="716942"/>
              <a:chOff x="9405706" y="2779563"/>
              <a:chExt cx="316876" cy="1230591"/>
            </a:xfrm>
          </p:grpSpPr>
          <p:pic>
            <p:nvPicPr>
              <p:cNvPr id="139" name="图片 13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844"/>
              <a:stretch>
                <a:fillRect/>
              </a:stretch>
            </p:blipFill>
            <p:spPr>
              <a:xfrm>
                <a:off x="9405706" y="3715991"/>
                <a:ext cx="316876" cy="294163"/>
              </a:xfrm>
              <a:prstGeom prst="rect">
                <a:avLst/>
              </a:prstGeom>
            </p:spPr>
          </p:pic>
          <p:sp>
            <p:nvSpPr>
              <p:cNvPr id="140" name="梯形 139"/>
              <p:cNvSpPr/>
              <p:nvPr/>
            </p:nvSpPr>
            <p:spPr>
              <a:xfrm rot="10800000">
                <a:off x="9470867" y="2779563"/>
                <a:ext cx="177282" cy="850583"/>
              </a:xfrm>
              <a:prstGeom prst="trapezoid">
                <a:avLst>
                  <a:gd name="adj" fmla="val 1524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7880350" y="5510530"/>
            <a:ext cx="5271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梁子宏 钟煜 陈志峰 李采月</a:t>
            </a:r>
          </a:p>
        </p:txBody>
      </p:sp>
    </p:spTree>
    <p:custDataLst>
      <p:tags r:id="rId1"/>
    </p:custDataLst>
  </p:cSld>
  <p:clrMapOvr>
    <a:masterClrMapping/>
  </p:clrMapOvr>
  <p:transition>
    <p:blinds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8867594" y="1936146"/>
            <a:ext cx="210908" cy="346976"/>
            <a:chOff x="10692119" y="3829078"/>
            <a:chExt cx="1009652" cy="1661039"/>
          </a:xfrm>
        </p:grpSpPr>
        <p:sp>
          <p:nvSpPr>
            <p:cNvPr id="48" name="任意多边形 209"/>
            <p:cNvSpPr/>
            <p:nvPr/>
          </p:nvSpPr>
          <p:spPr>
            <a:xfrm flipH="1">
              <a:off x="11035805" y="4344376"/>
              <a:ext cx="358317" cy="1145741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-1" fmla="*/ 219075 w 342900"/>
                <a:gd name="connsiteY0-2" fmla="*/ 1367144 h 1367144"/>
                <a:gd name="connsiteX1-3" fmla="*/ 342900 w 342900"/>
                <a:gd name="connsiteY1-4" fmla="*/ 1362381 h 1367144"/>
                <a:gd name="connsiteX2-5" fmla="*/ 314325 w 342900"/>
                <a:gd name="connsiteY2-6" fmla="*/ 306 h 1367144"/>
                <a:gd name="connsiteX3-7" fmla="*/ 261938 w 342900"/>
                <a:gd name="connsiteY3-8" fmla="*/ 424169 h 1367144"/>
                <a:gd name="connsiteX4-9" fmla="*/ 0 w 342900"/>
                <a:gd name="connsiteY4-10" fmla="*/ 262244 h 1367144"/>
                <a:gd name="connsiteX5-11" fmla="*/ 242888 w 342900"/>
                <a:gd name="connsiteY5-12" fmla="*/ 495606 h 1367144"/>
                <a:gd name="connsiteX6-13" fmla="*/ 219075 w 342900"/>
                <a:gd name="connsiteY6-14" fmla="*/ 1367144 h 1367144"/>
                <a:gd name="connsiteX0-15" fmla="*/ 219075 w 342900"/>
                <a:gd name="connsiteY0-16" fmla="*/ 1367144 h 1367144"/>
                <a:gd name="connsiteX1-17" fmla="*/ 342900 w 342900"/>
                <a:gd name="connsiteY1-18" fmla="*/ 1362381 h 1367144"/>
                <a:gd name="connsiteX2-19" fmla="*/ 314325 w 342900"/>
                <a:gd name="connsiteY2-20" fmla="*/ 306 h 1367144"/>
                <a:gd name="connsiteX3-21" fmla="*/ 261938 w 342900"/>
                <a:gd name="connsiteY3-22" fmla="*/ 424169 h 1367144"/>
                <a:gd name="connsiteX4-23" fmla="*/ 0 w 342900"/>
                <a:gd name="connsiteY4-24" fmla="*/ 262244 h 1367144"/>
                <a:gd name="connsiteX5-25" fmla="*/ 242888 w 342900"/>
                <a:gd name="connsiteY5-26" fmla="*/ 495606 h 1367144"/>
                <a:gd name="connsiteX6-27" fmla="*/ 219075 w 342900"/>
                <a:gd name="connsiteY6-28" fmla="*/ 1367144 h 1367144"/>
                <a:gd name="connsiteX0-29" fmla="*/ 228044 w 351869"/>
                <a:gd name="connsiteY0-30" fmla="*/ 1367144 h 1367144"/>
                <a:gd name="connsiteX1-31" fmla="*/ 351869 w 351869"/>
                <a:gd name="connsiteY1-32" fmla="*/ 1362381 h 1367144"/>
                <a:gd name="connsiteX2-33" fmla="*/ 323294 w 351869"/>
                <a:gd name="connsiteY2-34" fmla="*/ 306 h 1367144"/>
                <a:gd name="connsiteX3-35" fmla="*/ 270907 w 351869"/>
                <a:gd name="connsiteY3-36" fmla="*/ 424169 h 1367144"/>
                <a:gd name="connsiteX4-37" fmla="*/ 8969 w 351869"/>
                <a:gd name="connsiteY4-38" fmla="*/ 262244 h 1367144"/>
                <a:gd name="connsiteX5-39" fmla="*/ 251857 w 351869"/>
                <a:gd name="connsiteY5-40" fmla="*/ 495606 h 1367144"/>
                <a:gd name="connsiteX6-41" fmla="*/ 228044 w 351869"/>
                <a:gd name="connsiteY6-42" fmla="*/ 1367144 h 1367144"/>
                <a:gd name="connsiteX0-43" fmla="*/ 228044 w 351869"/>
                <a:gd name="connsiteY0-44" fmla="*/ 1367144 h 1367144"/>
                <a:gd name="connsiteX1-45" fmla="*/ 351869 w 351869"/>
                <a:gd name="connsiteY1-46" fmla="*/ 1362381 h 1367144"/>
                <a:gd name="connsiteX2-47" fmla="*/ 323294 w 351869"/>
                <a:gd name="connsiteY2-48" fmla="*/ 306 h 1367144"/>
                <a:gd name="connsiteX3-49" fmla="*/ 270907 w 351869"/>
                <a:gd name="connsiteY3-50" fmla="*/ 424169 h 1367144"/>
                <a:gd name="connsiteX4-51" fmla="*/ 8969 w 351869"/>
                <a:gd name="connsiteY4-52" fmla="*/ 262244 h 1367144"/>
                <a:gd name="connsiteX5-53" fmla="*/ 251857 w 351869"/>
                <a:gd name="connsiteY5-54" fmla="*/ 495606 h 1367144"/>
                <a:gd name="connsiteX6-55" fmla="*/ 228044 w 351869"/>
                <a:gd name="connsiteY6-56" fmla="*/ 1367144 h 1367144"/>
                <a:gd name="connsiteX0-57" fmla="*/ 228044 w 357900"/>
                <a:gd name="connsiteY0-58" fmla="*/ 1397757 h 1397757"/>
                <a:gd name="connsiteX1-59" fmla="*/ 351869 w 357900"/>
                <a:gd name="connsiteY1-60" fmla="*/ 1392994 h 1397757"/>
                <a:gd name="connsiteX2-61" fmla="*/ 337060 w 357900"/>
                <a:gd name="connsiteY2-62" fmla="*/ 184883 h 1397757"/>
                <a:gd name="connsiteX3-63" fmla="*/ 323294 w 357900"/>
                <a:gd name="connsiteY3-64" fmla="*/ 30919 h 1397757"/>
                <a:gd name="connsiteX4-65" fmla="*/ 270907 w 357900"/>
                <a:gd name="connsiteY4-66" fmla="*/ 454782 h 1397757"/>
                <a:gd name="connsiteX5-67" fmla="*/ 8969 w 357900"/>
                <a:gd name="connsiteY5-68" fmla="*/ 292857 h 1397757"/>
                <a:gd name="connsiteX6-69" fmla="*/ 251857 w 357900"/>
                <a:gd name="connsiteY6-70" fmla="*/ 526219 h 1397757"/>
                <a:gd name="connsiteX7" fmla="*/ 228044 w 357900"/>
                <a:gd name="connsiteY7" fmla="*/ 1397757 h 1397757"/>
                <a:gd name="connsiteX0-71" fmla="*/ 228044 w 357614"/>
                <a:gd name="connsiteY0-72" fmla="*/ 1374578 h 1374578"/>
                <a:gd name="connsiteX1-73" fmla="*/ 351869 w 357614"/>
                <a:gd name="connsiteY1-74" fmla="*/ 1369815 h 1374578"/>
                <a:gd name="connsiteX2-75" fmla="*/ 337059 w 357614"/>
                <a:gd name="connsiteY2-76" fmla="*/ 215680 h 1374578"/>
                <a:gd name="connsiteX3-77" fmla="*/ 337060 w 357614"/>
                <a:gd name="connsiteY3-78" fmla="*/ 161704 h 1374578"/>
                <a:gd name="connsiteX4-79" fmla="*/ 323294 w 357614"/>
                <a:gd name="connsiteY4-80" fmla="*/ 7740 h 1374578"/>
                <a:gd name="connsiteX5-81" fmla="*/ 270907 w 357614"/>
                <a:gd name="connsiteY5-82" fmla="*/ 431603 h 1374578"/>
                <a:gd name="connsiteX6-83" fmla="*/ 8969 w 357614"/>
                <a:gd name="connsiteY6-84" fmla="*/ 269678 h 1374578"/>
                <a:gd name="connsiteX7-85" fmla="*/ 251857 w 357614"/>
                <a:gd name="connsiteY7-86" fmla="*/ 503040 h 1374578"/>
                <a:gd name="connsiteX8" fmla="*/ 228044 w 357614"/>
                <a:gd name="connsiteY8" fmla="*/ 1374578 h 1374578"/>
                <a:gd name="connsiteX0-87" fmla="*/ 228044 w 357614"/>
                <a:gd name="connsiteY0-88" fmla="*/ 1374408 h 1374408"/>
                <a:gd name="connsiteX1-89" fmla="*/ 351869 w 357614"/>
                <a:gd name="connsiteY1-90" fmla="*/ 1369645 h 1374408"/>
                <a:gd name="connsiteX2-91" fmla="*/ 337059 w 357614"/>
                <a:gd name="connsiteY2-92" fmla="*/ 215510 h 1374408"/>
                <a:gd name="connsiteX3-93" fmla="*/ 335472 w 357614"/>
                <a:gd name="connsiteY3-94" fmla="*/ 187728 h 1374408"/>
                <a:gd name="connsiteX4-95" fmla="*/ 337060 w 357614"/>
                <a:gd name="connsiteY4-96" fmla="*/ 161534 h 1374408"/>
                <a:gd name="connsiteX5-97" fmla="*/ 323294 w 357614"/>
                <a:gd name="connsiteY5-98" fmla="*/ 7570 h 1374408"/>
                <a:gd name="connsiteX6-99" fmla="*/ 270907 w 357614"/>
                <a:gd name="connsiteY6-100" fmla="*/ 431433 h 1374408"/>
                <a:gd name="connsiteX7-101" fmla="*/ 8969 w 357614"/>
                <a:gd name="connsiteY7-102" fmla="*/ 269508 h 1374408"/>
                <a:gd name="connsiteX8-103" fmla="*/ 251857 w 357614"/>
                <a:gd name="connsiteY8-104" fmla="*/ 502870 h 1374408"/>
                <a:gd name="connsiteX9" fmla="*/ 228044 w 357614"/>
                <a:gd name="connsiteY9" fmla="*/ 1374408 h 1374408"/>
                <a:gd name="connsiteX0-105" fmla="*/ 228044 w 511684"/>
                <a:gd name="connsiteY0-106" fmla="*/ 1374408 h 1374408"/>
                <a:gd name="connsiteX1-107" fmla="*/ 351869 w 511684"/>
                <a:gd name="connsiteY1-108" fmla="*/ 1369645 h 1374408"/>
                <a:gd name="connsiteX2-109" fmla="*/ 337059 w 511684"/>
                <a:gd name="connsiteY2-110" fmla="*/ 215510 h 1374408"/>
                <a:gd name="connsiteX3-111" fmla="*/ 511684 w 511684"/>
                <a:gd name="connsiteY3-112" fmla="*/ 106766 h 1374408"/>
                <a:gd name="connsiteX4-113" fmla="*/ 337060 w 511684"/>
                <a:gd name="connsiteY4-114" fmla="*/ 161534 h 1374408"/>
                <a:gd name="connsiteX5-115" fmla="*/ 323294 w 511684"/>
                <a:gd name="connsiteY5-116" fmla="*/ 7570 h 1374408"/>
                <a:gd name="connsiteX6-117" fmla="*/ 270907 w 511684"/>
                <a:gd name="connsiteY6-118" fmla="*/ 431433 h 1374408"/>
                <a:gd name="connsiteX7-119" fmla="*/ 8969 w 511684"/>
                <a:gd name="connsiteY7-120" fmla="*/ 269508 h 1374408"/>
                <a:gd name="connsiteX8-121" fmla="*/ 251857 w 511684"/>
                <a:gd name="connsiteY8-122" fmla="*/ 502870 h 1374408"/>
                <a:gd name="connsiteX9-123" fmla="*/ 228044 w 511684"/>
                <a:gd name="connsiteY9-124" fmla="*/ 1374408 h 1374408"/>
                <a:gd name="connsiteX0-125" fmla="*/ 228044 w 511707"/>
                <a:gd name="connsiteY0-126" fmla="*/ 1374408 h 1374408"/>
                <a:gd name="connsiteX1-127" fmla="*/ 351869 w 511707"/>
                <a:gd name="connsiteY1-128" fmla="*/ 1369645 h 1374408"/>
                <a:gd name="connsiteX2-129" fmla="*/ 337059 w 511707"/>
                <a:gd name="connsiteY2-130" fmla="*/ 215510 h 1374408"/>
                <a:gd name="connsiteX3-131" fmla="*/ 511684 w 511707"/>
                <a:gd name="connsiteY3-132" fmla="*/ 106766 h 1374408"/>
                <a:gd name="connsiteX4-133" fmla="*/ 337060 w 511707"/>
                <a:gd name="connsiteY4-134" fmla="*/ 161534 h 1374408"/>
                <a:gd name="connsiteX5-135" fmla="*/ 323294 w 511707"/>
                <a:gd name="connsiteY5-136" fmla="*/ 7570 h 1374408"/>
                <a:gd name="connsiteX6-137" fmla="*/ 270907 w 511707"/>
                <a:gd name="connsiteY6-138" fmla="*/ 431433 h 1374408"/>
                <a:gd name="connsiteX7-139" fmla="*/ 8969 w 511707"/>
                <a:gd name="connsiteY7-140" fmla="*/ 269508 h 1374408"/>
                <a:gd name="connsiteX8-141" fmla="*/ 251857 w 511707"/>
                <a:gd name="connsiteY8-142" fmla="*/ 502870 h 1374408"/>
                <a:gd name="connsiteX9-143" fmla="*/ 228044 w 511707"/>
                <a:gd name="connsiteY9-144" fmla="*/ 1374408 h 1374408"/>
                <a:gd name="connsiteX0-145" fmla="*/ 228044 w 511721"/>
                <a:gd name="connsiteY0-146" fmla="*/ 1374408 h 1374408"/>
                <a:gd name="connsiteX1-147" fmla="*/ 351869 w 511721"/>
                <a:gd name="connsiteY1-148" fmla="*/ 1369645 h 1374408"/>
                <a:gd name="connsiteX2-149" fmla="*/ 337059 w 511721"/>
                <a:gd name="connsiteY2-150" fmla="*/ 215510 h 1374408"/>
                <a:gd name="connsiteX3-151" fmla="*/ 511684 w 511721"/>
                <a:gd name="connsiteY3-152" fmla="*/ 106766 h 1374408"/>
                <a:gd name="connsiteX4-153" fmla="*/ 337060 w 511721"/>
                <a:gd name="connsiteY4-154" fmla="*/ 161534 h 1374408"/>
                <a:gd name="connsiteX5-155" fmla="*/ 323294 w 511721"/>
                <a:gd name="connsiteY5-156" fmla="*/ 7570 h 1374408"/>
                <a:gd name="connsiteX6-157" fmla="*/ 270907 w 511721"/>
                <a:gd name="connsiteY6-158" fmla="*/ 431433 h 1374408"/>
                <a:gd name="connsiteX7-159" fmla="*/ 8969 w 511721"/>
                <a:gd name="connsiteY7-160" fmla="*/ 269508 h 1374408"/>
                <a:gd name="connsiteX8-161" fmla="*/ 251857 w 511721"/>
                <a:gd name="connsiteY8-162" fmla="*/ 502870 h 1374408"/>
                <a:gd name="connsiteX9-163" fmla="*/ 228044 w 511721"/>
                <a:gd name="connsiteY9-164" fmla="*/ 1374408 h 1374408"/>
                <a:gd name="connsiteX0-165" fmla="*/ 228044 w 512236"/>
                <a:gd name="connsiteY0-166" fmla="*/ 1374408 h 1374408"/>
                <a:gd name="connsiteX1-167" fmla="*/ 351869 w 512236"/>
                <a:gd name="connsiteY1-168" fmla="*/ 1369645 h 1374408"/>
                <a:gd name="connsiteX2-169" fmla="*/ 337059 w 512236"/>
                <a:gd name="connsiteY2-170" fmla="*/ 215510 h 1374408"/>
                <a:gd name="connsiteX3-171" fmla="*/ 511684 w 512236"/>
                <a:gd name="connsiteY3-172" fmla="*/ 106766 h 1374408"/>
                <a:gd name="connsiteX4-173" fmla="*/ 337060 w 512236"/>
                <a:gd name="connsiteY4-174" fmla="*/ 161534 h 1374408"/>
                <a:gd name="connsiteX5-175" fmla="*/ 323294 w 512236"/>
                <a:gd name="connsiteY5-176" fmla="*/ 7570 h 1374408"/>
                <a:gd name="connsiteX6-177" fmla="*/ 270907 w 512236"/>
                <a:gd name="connsiteY6-178" fmla="*/ 431433 h 1374408"/>
                <a:gd name="connsiteX7-179" fmla="*/ 8969 w 512236"/>
                <a:gd name="connsiteY7-180" fmla="*/ 269508 h 1374408"/>
                <a:gd name="connsiteX8-181" fmla="*/ 251857 w 512236"/>
                <a:gd name="connsiteY8-182" fmla="*/ 502870 h 1374408"/>
                <a:gd name="connsiteX9-183" fmla="*/ 228044 w 512236"/>
                <a:gd name="connsiteY9-184" fmla="*/ 1374408 h 1374408"/>
                <a:gd name="connsiteX0-185" fmla="*/ 228044 w 512181"/>
                <a:gd name="connsiteY0-186" fmla="*/ 1374408 h 1374408"/>
                <a:gd name="connsiteX1-187" fmla="*/ 351869 w 512181"/>
                <a:gd name="connsiteY1-188" fmla="*/ 1369645 h 1374408"/>
                <a:gd name="connsiteX2-189" fmla="*/ 337059 w 512181"/>
                <a:gd name="connsiteY2-190" fmla="*/ 215510 h 1374408"/>
                <a:gd name="connsiteX3-191" fmla="*/ 511684 w 512181"/>
                <a:gd name="connsiteY3-192" fmla="*/ 106766 h 1374408"/>
                <a:gd name="connsiteX4-193" fmla="*/ 337060 w 512181"/>
                <a:gd name="connsiteY4-194" fmla="*/ 161534 h 1374408"/>
                <a:gd name="connsiteX5-195" fmla="*/ 323294 w 512181"/>
                <a:gd name="connsiteY5-196" fmla="*/ 7570 h 1374408"/>
                <a:gd name="connsiteX6-197" fmla="*/ 270907 w 512181"/>
                <a:gd name="connsiteY6-198" fmla="*/ 431433 h 1374408"/>
                <a:gd name="connsiteX7-199" fmla="*/ 8969 w 512181"/>
                <a:gd name="connsiteY7-200" fmla="*/ 269508 h 1374408"/>
                <a:gd name="connsiteX8-201" fmla="*/ 251857 w 512181"/>
                <a:gd name="connsiteY8-202" fmla="*/ 502870 h 1374408"/>
                <a:gd name="connsiteX9-203" fmla="*/ 228044 w 512181"/>
                <a:gd name="connsiteY9-204" fmla="*/ 1374408 h 1374408"/>
                <a:gd name="connsiteX0-205" fmla="*/ 228044 w 512181"/>
                <a:gd name="connsiteY0-206" fmla="*/ 1374408 h 1374408"/>
                <a:gd name="connsiteX1-207" fmla="*/ 351869 w 512181"/>
                <a:gd name="connsiteY1-208" fmla="*/ 1369645 h 1374408"/>
                <a:gd name="connsiteX2-209" fmla="*/ 337059 w 512181"/>
                <a:gd name="connsiteY2-210" fmla="*/ 215510 h 1374408"/>
                <a:gd name="connsiteX3-211" fmla="*/ 511684 w 512181"/>
                <a:gd name="connsiteY3-212" fmla="*/ 106766 h 1374408"/>
                <a:gd name="connsiteX4-213" fmla="*/ 337060 w 512181"/>
                <a:gd name="connsiteY4-214" fmla="*/ 161534 h 1374408"/>
                <a:gd name="connsiteX5-215" fmla="*/ 323294 w 512181"/>
                <a:gd name="connsiteY5-216" fmla="*/ 7570 h 1374408"/>
                <a:gd name="connsiteX6-217" fmla="*/ 270907 w 512181"/>
                <a:gd name="connsiteY6-218" fmla="*/ 431433 h 1374408"/>
                <a:gd name="connsiteX7-219" fmla="*/ 8969 w 512181"/>
                <a:gd name="connsiteY7-220" fmla="*/ 269508 h 1374408"/>
                <a:gd name="connsiteX8-221" fmla="*/ 251857 w 512181"/>
                <a:gd name="connsiteY8-222" fmla="*/ 502870 h 1374408"/>
                <a:gd name="connsiteX9-223" fmla="*/ 228044 w 512181"/>
                <a:gd name="connsiteY9-224" fmla="*/ 1374408 h 1374408"/>
                <a:gd name="connsiteX0-225" fmla="*/ 228044 w 514557"/>
                <a:gd name="connsiteY0-226" fmla="*/ 1374408 h 1374408"/>
                <a:gd name="connsiteX1-227" fmla="*/ 351869 w 514557"/>
                <a:gd name="connsiteY1-228" fmla="*/ 1369645 h 1374408"/>
                <a:gd name="connsiteX2-229" fmla="*/ 337059 w 514557"/>
                <a:gd name="connsiteY2-230" fmla="*/ 215510 h 1374408"/>
                <a:gd name="connsiteX3-231" fmla="*/ 514066 w 514557"/>
                <a:gd name="connsiteY3-232" fmla="*/ 54379 h 1374408"/>
                <a:gd name="connsiteX4-233" fmla="*/ 337060 w 514557"/>
                <a:gd name="connsiteY4-234" fmla="*/ 161534 h 1374408"/>
                <a:gd name="connsiteX5-235" fmla="*/ 323294 w 514557"/>
                <a:gd name="connsiteY5-236" fmla="*/ 7570 h 1374408"/>
                <a:gd name="connsiteX6-237" fmla="*/ 270907 w 514557"/>
                <a:gd name="connsiteY6-238" fmla="*/ 431433 h 1374408"/>
                <a:gd name="connsiteX7-239" fmla="*/ 8969 w 514557"/>
                <a:gd name="connsiteY7-240" fmla="*/ 269508 h 1374408"/>
                <a:gd name="connsiteX8-241" fmla="*/ 251857 w 514557"/>
                <a:gd name="connsiteY8-242" fmla="*/ 502870 h 1374408"/>
                <a:gd name="connsiteX9-243" fmla="*/ 228044 w 514557"/>
                <a:gd name="connsiteY9-244" fmla="*/ 1374408 h 1374408"/>
                <a:gd name="connsiteX0-245" fmla="*/ 228044 w 514072"/>
                <a:gd name="connsiteY0-246" fmla="*/ 1374408 h 1374408"/>
                <a:gd name="connsiteX1-247" fmla="*/ 351869 w 514072"/>
                <a:gd name="connsiteY1-248" fmla="*/ 1369645 h 1374408"/>
                <a:gd name="connsiteX2-249" fmla="*/ 341822 w 514072"/>
                <a:gd name="connsiteY2-250" fmla="*/ 196460 h 1374408"/>
                <a:gd name="connsiteX3-251" fmla="*/ 514066 w 514072"/>
                <a:gd name="connsiteY3-252" fmla="*/ 54379 h 1374408"/>
                <a:gd name="connsiteX4-253" fmla="*/ 337060 w 514072"/>
                <a:gd name="connsiteY4-254" fmla="*/ 161534 h 1374408"/>
                <a:gd name="connsiteX5-255" fmla="*/ 323294 w 514072"/>
                <a:gd name="connsiteY5-256" fmla="*/ 7570 h 1374408"/>
                <a:gd name="connsiteX6-257" fmla="*/ 270907 w 514072"/>
                <a:gd name="connsiteY6-258" fmla="*/ 431433 h 1374408"/>
                <a:gd name="connsiteX7-259" fmla="*/ 8969 w 514072"/>
                <a:gd name="connsiteY7-260" fmla="*/ 269508 h 1374408"/>
                <a:gd name="connsiteX8-261" fmla="*/ 251857 w 514072"/>
                <a:gd name="connsiteY8-262" fmla="*/ 502870 h 1374408"/>
                <a:gd name="connsiteX9-263" fmla="*/ 228044 w 514072"/>
                <a:gd name="connsiteY9-264" fmla="*/ 1374408 h 1374408"/>
                <a:gd name="connsiteX0-265" fmla="*/ 228044 w 514072"/>
                <a:gd name="connsiteY0-266" fmla="*/ 1374408 h 1374408"/>
                <a:gd name="connsiteX1-267" fmla="*/ 351869 w 514072"/>
                <a:gd name="connsiteY1-268" fmla="*/ 1369645 h 1374408"/>
                <a:gd name="connsiteX2-269" fmla="*/ 341822 w 514072"/>
                <a:gd name="connsiteY2-270" fmla="*/ 196460 h 1374408"/>
                <a:gd name="connsiteX3-271" fmla="*/ 514066 w 514072"/>
                <a:gd name="connsiteY3-272" fmla="*/ 54379 h 1374408"/>
                <a:gd name="connsiteX4-273" fmla="*/ 337060 w 514072"/>
                <a:gd name="connsiteY4-274" fmla="*/ 161534 h 1374408"/>
                <a:gd name="connsiteX5-275" fmla="*/ 323294 w 514072"/>
                <a:gd name="connsiteY5-276" fmla="*/ 7570 h 1374408"/>
                <a:gd name="connsiteX6-277" fmla="*/ 270907 w 514072"/>
                <a:gd name="connsiteY6-278" fmla="*/ 431433 h 1374408"/>
                <a:gd name="connsiteX7-279" fmla="*/ 8969 w 514072"/>
                <a:gd name="connsiteY7-280" fmla="*/ 269508 h 1374408"/>
                <a:gd name="connsiteX8-281" fmla="*/ 251857 w 514072"/>
                <a:gd name="connsiteY8-282" fmla="*/ 502870 h 1374408"/>
                <a:gd name="connsiteX9-283" fmla="*/ 228044 w 514072"/>
                <a:gd name="connsiteY9-284" fmla="*/ 1374408 h 1374408"/>
                <a:gd name="connsiteX0-285" fmla="*/ 228044 w 514072"/>
                <a:gd name="connsiteY0-286" fmla="*/ 1374408 h 1374408"/>
                <a:gd name="connsiteX1-287" fmla="*/ 351869 w 514072"/>
                <a:gd name="connsiteY1-288" fmla="*/ 1369645 h 1374408"/>
                <a:gd name="connsiteX2-289" fmla="*/ 341822 w 514072"/>
                <a:gd name="connsiteY2-290" fmla="*/ 196460 h 1374408"/>
                <a:gd name="connsiteX3-291" fmla="*/ 514066 w 514072"/>
                <a:gd name="connsiteY3-292" fmla="*/ 54379 h 1374408"/>
                <a:gd name="connsiteX4-293" fmla="*/ 337060 w 514072"/>
                <a:gd name="connsiteY4-294" fmla="*/ 161534 h 1374408"/>
                <a:gd name="connsiteX5-295" fmla="*/ 323294 w 514072"/>
                <a:gd name="connsiteY5-296" fmla="*/ 7570 h 1374408"/>
                <a:gd name="connsiteX6-297" fmla="*/ 270907 w 514072"/>
                <a:gd name="connsiteY6-298" fmla="*/ 431433 h 1374408"/>
                <a:gd name="connsiteX7-299" fmla="*/ 8969 w 514072"/>
                <a:gd name="connsiteY7-300" fmla="*/ 269508 h 1374408"/>
                <a:gd name="connsiteX8-301" fmla="*/ 251857 w 514072"/>
                <a:gd name="connsiteY8-302" fmla="*/ 502870 h 1374408"/>
                <a:gd name="connsiteX9-303" fmla="*/ 228044 w 514072"/>
                <a:gd name="connsiteY9-304" fmla="*/ 1374408 h 1374408"/>
                <a:gd name="connsiteX0-305" fmla="*/ 219075 w 505103"/>
                <a:gd name="connsiteY0-306" fmla="*/ 1374408 h 1374408"/>
                <a:gd name="connsiteX1-307" fmla="*/ 342900 w 505103"/>
                <a:gd name="connsiteY1-308" fmla="*/ 1369645 h 1374408"/>
                <a:gd name="connsiteX2-309" fmla="*/ 332853 w 505103"/>
                <a:gd name="connsiteY2-310" fmla="*/ 196460 h 1374408"/>
                <a:gd name="connsiteX3-311" fmla="*/ 505097 w 505103"/>
                <a:gd name="connsiteY3-312" fmla="*/ 54379 h 1374408"/>
                <a:gd name="connsiteX4-313" fmla="*/ 328091 w 505103"/>
                <a:gd name="connsiteY4-314" fmla="*/ 161534 h 1374408"/>
                <a:gd name="connsiteX5-315" fmla="*/ 314325 w 505103"/>
                <a:gd name="connsiteY5-316" fmla="*/ 7570 h 1374408"/>
                <a:gd name="connsiteX6-317" fmla="*/ 261938 w 505103"/>
                <a:gd name="connsiteY6-318" fmla="*/ 431433 h 1374408"/>
                <a:gd name="connsiteX7-319" fmla="*/ 0 w 505103"/>
                <a:gd name="connsiteY7-320" fmla="*/ 269508 h 1374408"/>
                <a:gd name="connsiteX8-321" fmla="*/ 242888 w 505103"/>
                <a:gd name="connsiteY8-322" fmla="*/ 502870 h 1374408"/>
                <a:gd name="connsiteX9-323" fmla="*/ 219075 w 505103"/>
                <a:gd name="connsiteY9-324" fmla="*/ 1374408 h 1374408"/>
                <a:gd name="connsiteX0-325" fmla="*/ 219075 w 505103"/>
                <a:gd name="connsiteY0-326" fmla="*/ 1523547 h 1523547"/>
                <a:gd name="connsiteX1-327" fmla="*/ 342900 w 505103"/>
                <a:gd name="connsiteY1-328" fmla="*/ 1518784 h 1523547"/>
                <a:gd name="connsiteX2-329" fmla="*/ 332853 w 505103"/>
                <a:gd name="connsiteY2-330" fmla="*/ 345599 h 1523547"/>
                <a:gd name="connsiteX3-331" fmla="*/ 505097 w 505103"/>
                <a:gd name="connsiteY3-332" fmla="*/ 203518 h 1523547"/>
                <a:gd name="connsiteX4-333" fmla="*/ 328091 w 505103"/>
                <a:gd name="connsiteY4-334" fmla="*/ 310673 h 1523547"/>
                <a:gd name="connsiteX5-335" fmla="*/ 307975 w 505103"/>
                <a:gd name="connsiteY5-336" fmla="*/ 4309 h 1523547"/>
                <a:gd name="connsiteX6-337" fmla="*/ 261938 w 505103"/>
                <a:gd name="connsiteY6-338" fmla="*/ 580572 h 1523547"/>
                <a:gd name="connsiteX7-339" fmla="*/ 0 w 505103"/>
                <a:gd name="connsiteY7-340" fmla="*/ 418647 h 1523547"/>
                <a:gd name="connsiteX8-341" fmla="*/ 242888 w 505103"/>
                <a:gd name="connsiteY8-342" fmla="*/ 652009 h 1523547"/>
                <a:gd name="connsiteX9-343" fmla="*/ 219075 w 505103"/>
                <a:gd name="connsiteY9-344" fmla="*/ 1523547 h 1523547"/>
                <a:gd name="connsiteX0-345" fmla="*/ 219075 w 505103"/>
                <a:gd name="connsiteY0-346" fmla="*/ 1523547 h 1523547"/>
                <a:gd name="connsiteX1-347" fmla="*/ 342900 w 505103"/>
                <a:gd name="connsiteY1-348" fmla="*/ 1518784 h 1523547"/>
                <a:gd name="connsiteX2-349" fmla="*/ 332853 w 505103"/>
                <a:gd name="connsiteY2-350" fmla="*/ 345599 h 1523547"/>
                <a:gd name="connsiteX3-351" fmla="*/ 505097 w 505103"/>
                <a:gd name="connsiteY3-352" fmla="*/ 203518 h 1523547"/>
                <a:gd name="connsiteX4-353" fmla="*/ 328091 w 505103"/>
                <a:gd name="connsiteY4-354" fmla="*/ 310673 h 1523547"/>
                <a:gd name="connsiteX5-355" fmla="*/ 307975 w 505103"/>
                <a:gd name="connsiteY5-356" fmla="*/ 4309 h 1523547"/>
                <a:gd name="connsiteX6-357" fmla="*/ 261938 w 505103"/>
                <a:gd name="connsiteY6-358" fmla="*/ 580572 h 1523547"/>
                <a:gd name="connsiteX7-359" fmla="*/ 0 w 505103"/>
                <a:gd name="connsiteY7-360" fmla="*/ 418647 h 1523547"/>
                <a:gd name="connsiteX8-361" fmla="*/ 242888 w 505103"/>
                <a:gd name="connsiteY8-362" fmla="*/ 652009 h 1523547"/>
                <a:gd name="connsiteX9-363" fmla="*/ 219075 w 505103"/>
                <a:gd name="connsiteY9-364" fmla="*/ 1523547 h 15235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85" y="connsiteY7-86"/>
                </a:cxn>
                <a:cxn ang="0">
                  <a:pos x="connsiteX8-103" y="connsiteY8-104"/>
                </a:cxn>
                <a:cxn ang="0">
                  <a:pos x="connsiteX9-123" y="connsiteY9-124"/>
                </a:cxn>
              </a:cxnLst>
              <a:rect l="l" t="t" r="r" b="b"/>
              <a:pathLst>
                <a:path w="505103" h="1523547">
                  <a:moveTo>
                    <a:pt x="219075" y="1523547"/>
                  </a:moveTo>
                  <a:lnTo>
                    <a:pt x="342900" y="1518784"/>
                  </a:lnTo>
                  <a:cubicBezTo>
                    <a:pt x="361069" y="1325634"/>
                    <a:pt x="335321" y="546951"/>
                    <a:pt x="332853" y="345599"/>
                  </a:cubicBezTo>
                  <a:cubicBezTo>
                    <a:pt x="430133" y="312919"/>
                    <a:pt x="505891" y="209339"/>
                    <a:pt x="505097" y="203518"/>
                  </a:cubicBezTo>
                  <a:cubicBezTo>
                    <a:pt x="504303" y="197697"/>
                    <a:pt x="330121" y="340699"/>
                    <a:pt x="328091" y="310673"/>
                  </a:cubicBezTo>
                  <a:cubicBezTo>
                    <a:pt x="326061" y="280647"/>
                    <a:pt x="319000" y="-40674"/>
                    <a:pt x="307975" y="4309"/>
                  </a:cubicBezTo>
                  <a:cubicBezTo>
                    <a:pt x="303213" y="167822"/>
                    <a:pt x="279400" y="439284"/>
                    <a:pt x="261938" y="580572"/>
                  </a:cubicBezTo>
                  <a:cubicBezTo>
                    <a:pt x="165100" y="555172"/>
                    <a:pt x="107157" y="513104"/>
                    <a:pt x="0" y="418647"/>
                  </a:cubicBezTo>
                  <a:cubicBezTo>
                    <a:pt x="51594" y="519453"/>
                    <a:pt x="161925" y="574222"/>
                    <a:pt x="242888" y="652009"/>
                  </a:cubicBezTo>
                  <a:lnTo>
                    <a:pt x="219075" y="1523547"/>
                  </a:lnTo>
                  <a:close/>
                </a:path>
              </a:pathLst>
            </a:custGeom>
            <a:solidFill>
              <a:srgbClr val="5D5845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/>
            <p:cNvSpPr/>
            <p:nvPr/>
          </p:nvSpPr>
          <p:spPr bwMode="auto">
            <a:xfrm>
              <a:off x="10692119" y="3829078"/>
              <a:ext cx="1009652" cy="1091587"/>
            </a:xfrm>
            <a:custGeom>
              <a:avLst/>
              <a:gdLst>
                <a:gd name="connsiteX0" fmla="*/ 600075 w 1200150"/>
                <a:gd name="connsiteY0" fmla="*/ 0 h 1512888"/>
                <a:gd name="connsiteX1" fmla="*/ 785813 w 1200150"/>
                <a:gd name="connsiteY1" fmla="*/ 217488 h 1512888"/>
                <a:gd name="connsiteX2" fmla="*/ 669925 w 1200150"/>
                <a:gd name="connsiteY2" fmla="*/ 217488 h 1512888"/>
                <a:gd name="connsiteX3" fmla="*/ 879475 w 1200150"/>
                <a:gd name="connsiteY3" fmla="*/ 463550 h 1512888"/>
                <a:gd name="connsiteX4" fmla="*/ 719137 w 1200150"/>
                <a:gd name="connsiteY4" fmla="*/ 463550 h 1512888"/>
                <a:gd name="connsiteX5" fmla="*/ 968375 w 1200150"/>
                <a:gd name="connsiteY5" fmla="*/ 747713 h 1512888"/>
                <a:gd name="connsiteX6" fmla="*/ 735013 w 1200150"/>
                <a:gd name="connsiteY6" fmla="*/ 747713 h 1512888"/>
                <a:gd name="connsiteX7" fmla="*/ 1109663 w 1200150"/>
                <a:gd name="connsiteY7" fmla="*/ 1189038 h 1512888"/>
                <a:gd name="connsiteX8" fmla="*/ 927100 w 1200150"/>
                <a:gd name="connsiteY8" fmla="*/ 1189038 h 1512888"/>
                <a:gd name="connsiteX9" fmla="*/ 1200150 w 1200150"/>
                <a:gd name="connsiteY9" fmla="*/ 1512888 h 1512888"/>
                <a:gd name="connsiteX10" fmla="*/ 0 w 1200150"/>
                <a:gd name="connsiteY10" fmla="*/ 1512888 h 1512888"/>
                <a:gd name="connsiteX11" fmla="*/ 273050 w 1200150"/>
                <a:gd name="connsiteY11" fmla="*/ 1189038 h 1512888"/>
                <a:gd name="connsiteX12" fmla="*/ 90487 w 1200150"/>
                <a:gd name="connsiteY12" fmla="*/ 1189038 h 1512888"/>
                <a:gd name="connsiteX13" fmla="*/ 468313 w 1200150"/>
                <a:gd name="connsiteY13" fmla="*/ 747713 h 1512888"/>
                <a:gd name="connsiteX14" fmla="*/ 230187 w 1200150"/>
                <a:gd name="connsiteY14" fmla="*/ 747713 h 1512888"/>
                <a:gd name="connsiteX15" fmla="*/ 484187 w 1200150"/>
                <a:gd name="connsiteY15" fmla="*/ 463550 h 1512888"/>
                <a:gd name="connsiteX16" fmla="*/ 320675 w 1200150"/>
                <a:gd name="connsiteY16" fmla="*/ 463550 h 1512888"/>
                <a:gd name="connsiteX17" fmla="*/ 528637 w 1200150"/>
                <a:gd name="connsiteY17" fmla="*/ 217488 h 1512888"/>
                <a:gd name="connsiteX18" fmla="*/ 414337 w 1200150"/>
                <a:gd name="connsiteY18" fmla="*/ 217488 h 1512888"/>
                <a:gd name="connsiteX0-1" fmla="*/ 600075 w 1200150"/>
                <a:gd name="connsiteY0-2" fmla="*/ 0 h 1512888"/>
                <a:gd name="connsiteX1-3" fmla="*/ 785813 w 1200150"/>
                <a:gd name="connsiteY1-4" fmla="*/ 217488 h 1512888"/>
                <a:gd name="connsiteX2-5" fmla="*/ 669925 w 1200150"/>
                <a:gd name="connsiteY2-6" fmla="*/ 217488 h 1512888"/>
                <a:gd name="connsiteX3-7" fmla="*/ 879475 w 1200150"/>
                <a:gd name="connsiteY3-8" fmla="*/ 463550 h 1512888"/>
                <a:gd name="connsiteX4-9" fmla="*/ 719137 w 1200150"/>
                <a:gd name="connsiteY4-10" fmla="*/ 463550 h 1512888"/>
                <a:gd name="connsiteX5-11" fmla="*/ 968375 w 1200150"/>
                <a:gd name="connsiteY5-12" fmla="*/ 747713 h 1512888"/>
                <a:gd name="connsiteX6-13" fmla="*/ 735013 w 1200150"/>
                <a:gd name="connsiteY6-14" fmla="*/ 747713 h 1512888"/>
                <a:gd name="connsiteX7-15" fmla="*/ 1109663 w 1200150"/>
                <a:gd name="connsiteY7-16" fmla="*/ 1189038 h 1512888"/>
                <a:gd name="connsiteX8-17" fmla="*/ 927100 w 1200150"/>
                <a:gd name="connsiteY8-18" fmla="*/ 1189038 h 1512888"/>
                <a:gd name="connsiteX9-19" fmla="*/ 1200150 w 1200150"/>
                <a:gd name="connsiteY9-20" fmla="*/ 1512888 h 1512888"/>
                <a:gd name="connsiteX10-21" fmla="*/ 0 w 1200150"/>
                <a:gd name="connsiteY10-22" fmla="*/ 1512888 h 1512888"/>
                <a:gd name="connsiteX11-23" fmla="*/ 273050 w 1200150"/>
                <a:gd name="connsiteY11-24" fmla="*/ 1189038 h 1512888"/>
                <a:gd name="connsiteX12-25" fmla="*/ 90487 w 1200150"/>
                <a:gd name="connsiteY12-26" fmla="*/ 1189038 h 1512888"/>
                <a:gd name="connsiteX13-27" fmla="*/ 468313 w 1200150"/>
                <a:gd name="connsiteY13-28" fmla="*/ 747713 h 1512888"/>
                <a:gd name="connsiteX14-29" fmla="*/ 230187 w 1200150"/>
                <a:gd name="connsiteY14-30" fmla="*/ 747713 h 1512888"/>
                <a:gd name="connsiteX15-31" fmla="*/ 484187 w 1200150"/>
                <a:gd name="connsiteY15-32" fmla="*/ 463550 h 1512888"/>
                <a:gd name="connsiteX16-33" fmla="*/ 320675 w 1200150"/>
                <a:gd name="connsiteY16-34" fmla="*/ 463550 h 1512888"/>
                <a:gd name="connsiteX17-35" fmla="*/ 528637 w 1200150"/>
                <a:gd name="connsiteY17-36" fmla="*/ 217488 h 1512888"/>
                <a:gd name="connsiteX18-37" fmla="*/ 414337 w 1200150"/>
                <a:gd name="connsiteY18-38" fmla="*/ 217488 h 1512888"/>
                <a:gd name="connsiteX19" fmla="*/ 600075 w 1200150"/>
                <a:gd name="connsiteY19" fmla="*/ 0 h 1512888"/>
                <a:gd name="connsiteX0-39" fmla="*/ 600075 w 1200150"/>
                <a:gd name="connsiteY0-40" fmla="*/ 0 h 1512888"/>
                <a:gd name="connsiteX1-41" fmla="*/ 785813 w 1200150"/>
                <a:gd name="connsiteY1-42" fmla="*/ 217488 h 1512888"/>
                <a:gd name="connsiteX2-43" fmla="*/ 669925 w 1200150"/>
                <a:gd name="connsiteY2-44" fmla="*/ 217488 h 1512888"/>
                <a:gd name="connsiteX3-45" fmla="*/ 879475 w 1200150"/>
                <a:gd name="connsiteY3-46" fmla="*/ 463550 h 1512888"/>
                <a:gd name="connsiteX4-47" fmla="*/ 719137 w 1200150"/>
                <a:gd name="connsiteY4-48" fmla="*/ 463550 h 1512888"/>
                <a:gd name="connsiteX5-49" fmla="*/ 968375 w 1200150"/>
                <a:gd name="connsiteY5-50" fmla="*/ 747713 h 1512888"/>
                <a:gd name="connsiteX6-51" fmla="*/ 735013 w 1200150"/>
                <a:gd name="connsiteY6-52" fmla="*/ 747713 h 1512888"/>
                <a:gd name="connsiteX7-53" fmla="*/ 1109663 w 1200150"/>
                <a:gd name="connsiteY7-54" fmla="*/ 1189038 h 1512888"/>
                <a:gd name="connsiteX8-55" fmla="*/ 927100 w 1200150"/>
                <a:gd name="connsiteY8-56" fmla="*/ 1189038 h 1512888"/>
                <a:gd name="connsiteX9-57" fmla="*/ 1200150 w 1200150"/>
                <a:gd name="connsiteY9-58" fmla="*/ 1512888 h 1512888"/>
                <a:gd name="connsiteX10-59" fmla="*/ 0 w 1200150"/>
                <a:gd name="connsiteY10-60" fmla="*/ 1512888 h 1512888"/>
                <a:gd name="connsiteX11-61" fmla="*/ 273050 w 1200150"/>
                <a:gd name="connsiteY11-62" fmla="*/ 1189038 h 1512888"/>
                <a:gd name="connsiteX12-63" fmla="*/ 90487 w 1200150"/>
                <a:gd name="connsiteY12-64" fmla="*/ 1189038 h 1512888"/>
                <a:gd name="connsiteX13-65" fmla="*/ 468313 w 1200150"/>
                <a:gd name="connsiteY13-66" fmla="*/ 747713 h 1512888"/>
                <a:gd name="connsiteX14-67" fmla="*/ 230187 w 1200150"/>
                <a:gd name="connsiteY14-68" fmla="*/ 747713 h 1512888"/>
                <a:gd name="connsiteX15-69" fmla="*/ 484187 w 1200150"/>
                <a:gd name="connsiteY15-70" fmla="*/ 463550 h 1512888"/>
                <a:gd name="connsiteX16-71" fmla="*/ 320675 w 1200150"/>
                <a:gd name="connsiteY16-72" fmla="*/ 463550 h 1512888"/>
                <a:gd name="connsiteX17-73" fmla="*/ 528637 w 1200150"/>
                <a:gd name="connsiteY17-74" fmla="*/ 217488 h 1512888"/>
                <a:gd name="connsiteX18-75" fmla="*/ 414337 w 1200150"/>
                <a:gd name="connsiteY18-76" fmla="*/ 217488 h 1512888"/>
                <a:gd name="connsiteX19-77" fmla="*/ 600075 w 1200150"/>
                <a:gd name="connsiteY19-78" fmla="*/ 0 h 1512888"/>
                <a:gd name="connsiteX0-79" fmla="*/ 600075 w 1200150"/>
                <a:gd name="connsiteY0-80" fmla="*/ 0 h 1512888"/>
                <a:gd name="connsiteX1-81" fmla="*/ 785813 w 1200150"/>
                <a:gd name="connsiteY1-82" fmla="*/ 217488 h 1512888"/>
                <a:gd name="connsiteX2-83" fmla="*/ 669925 w 1200150"/>
                <a:gd name="connsiteY2-84" fmla="*/ 217488 h 1512888"/>
                <a:gd name="connsiteX3-85" fmla="*/ 879475 w 1200150"/>
                <a:gd name="connsiteY3-86" fmla="*/ 463550 h 1512888"/>
                <a:gd name="connsiteX4-87" fmla="*/ 719137 w 1200150"/>
                <a:gd name="connsiteY4-88" fmla="*/ 463550 h 1512888"/>
                <a:gd name="connsiteX5-89" fmla="*/ 968375 w 1200150"/>
                <a:gd name="connsiteY5-90" fmla="*/ 747713 h 1512888"/>
                <a:gd name="connsiteX6-91" fmla="*/ 735013 w 1200150"/>
                <a:gd name="connsiteY6-92" fmla="*/ 747713 h 1512888"/>
                <a:gd name="connsiteX7-93" fmla="*/ 1109663 w 1200150"/>
                <a:gd name="connsiteY7-94" fmla="*/ 1189038 h 1512888"/>
                <a:gd name="connsiteX8-95" fmla="*/ 927100 w 1200150"/>
                <a:gd name="connsiteY8-96" fmla="*/ 1189038 h 1512888"/>
                <a:gd name="connsiteX9-97" fmla="*/ 1200150 w 1200150"/>
                <a:gd name="connsiteY9-98" fmla="*/ 1512888 h 1512888"/>
                <a:gd name="connsiteX10-99" fmla="*/ 0 w 1200150"/>
                <a:gd name="connsiteY10-100" fmla="*/ 1512888 h 1512888"/>
                <a:gd name="connsiteX11-101" fmla="*/ 273050 w 1200150"/>
                <a:gd name="connsiteY11-102" fmla="*/ 1189038 h 1512888"/>
                <a:gd name="connsiteX12-103" fmla="*/ 90487 w 1200150"/>
                <a:gd name="connsiteY12-104" fmla="*/ 1189038 h 1512888"/>
                <a:gd name="connsiteX13-105" fmla="*/ 468313 w 1200150"/>
                <a:gd name="connsiteY13-106" fmla="*/ 747713 h 1512888"/>
                <a:gd name="connsiteX14-107" fmla="*/ 230187 w 1200150"/>
                <a:gd name="connsiteY14-108" fmla="*/ 747713 h 1512888"/>
                <a:gd name="connsiteX15-109" fmla="*/ 484187 w 1200150"/>
                <a:gd name="connsiteY15-110" fmla="*/ 463550 h 1512888"/>
                <a:gd name="connsiteX16-111" fmla="*/ 320675 w 1200150"/>
                <a:gd name="connsiteY16-112" fmla="*/ 463550 h 1512888"/>
                <a:gd name="connsiteX17-113" fmla="*/ 528637 w 1200150"/>
                <a:gd name="connsiteY17-114" fmla="*/ 217488 h 1512888"/>
                <a:gd name="connsiteX18-115" fmla="*/ 414337 w 1200150"/>
                <a:gd name="connsiteY18-116" fmla="*/ 217488 h 1512888"/>
                <a:gd name="connsiteX19-117" fmla="*/ 600075 w 1200150"/>
                <a:gd name="connsiteY19-118" fmla="*/ 0 h 1512888"/>
                <a:gd name="connsiteX0-119" fmla="*/ 600075 w 1200150"/>
                <a:gd name="connsiteY0-120" fmla="*/ 0 h 1512888"/>
                <a:gd name="connsiteX1-121" fmla="*/ 785813 w 1200150"/>
                <a:gd name="connsiteY1-122" fmla="*/ 217488 h 1512888"/>
                <a:gd name="connsiteX2-123" fmla="*/ 669925 w 1200150"/>
                <a:gd name="connsiteY2-124" fmla="*/ 217488 h 1512888"/>
                <a:gd name="connsiteX3-125" fmla="*/ 879475 w 1200150"/>
                <a:gd name="connsiteY3-126" fmla="*/ 463550 h 1512888"/>
                <a:gd name="connsiteX4-127" fmla="*/ 719137 w 1200150"/>
                <a:gd name="connsiteY4-128" fmla="*/ 463550 h 1512888"/>
                <a:gd name="connsiteX5-129" fmla="*/ 968375 w 1200150"/>
                <a:gd name="connsiteY5-130" fmla="*/ 747713 h 1512888"/>
                <a:gd name="connsiteX6-131" fmla="*/ 735013 w 1200150"/>
                <a:gd name="connsiteY6-132" fmla="*/ 747713 h 1512888"/>
                <a:gd name="connsiteX7-133" fmla="*/ 1109663 w 1200150"/>
                <a:gd name="connsiteY7-134" fmla="*/ 1189038 h 1512888"/>
                <a:gd name="connsiteX8-135" fmla="*/ 927100 w 1200150"/>
                <a:gd name="connsiteY8-136" fmla="*/ 1189038 h 1512888"/>
                <a:gd name="connsiteX9-137" fmla="*/ 1200150 w 1200150"/>
                <a:gd name="connsiteY9-138" fmla="*/ 1512888 h 1512888"/>
                <a:gd name="connsiteX10-139" fmla="*/ 0 w 1200150"/>
                <a:gd name="connsiteY10-140" fmla="*/ 1512888 h 1512888"/>
                <a:gd name="connsiteX11-141" fmla="*/ 273050 w 1200150"/>
                <a:gd name="connsiteY11-142" fmla="*/ 1189038 h 1512888"/>
                <a:gd name="connsiteX12-143" fmla="*/ 90487 w 1200150"/>
                <a:gd name="connsiteY12-144" fmla="*/ 1189038 h 1512888"/>
                <a:gd name="connsiteX13-145" fmla="*/ 468313 w 1200150"/>
                <a:gd name="connsiteY13-146" fmla="*/ 747713 h 1512888"/>
                <a:gd name="connsiteX14-147" fmla="*/ 230187 w 1200150"/>
                <a:gd name="connsiteY14-148" fmla="*/ 747713 h 1512888"/>
                <a:gd name="connsiteX15-149" fmla="*/ 484187 w 1200150"/>
                <a:gd name="connsiteY15-150" fmla="*/ 463550 h 1512888"/>
                <a:gd name="connsiteX16-151" fmla="*/ 320675 w 1200150"/>
                <a:gd name="connsiteY16-152" fmla="*/ 463550 h 1512888"/>
                <a:gd name="connsiteX17-153" fmla="*/ 528637 w 1200150"/>
                <a:gd name="connsiteY17-154" fmla="*/ 217488 h 1512888"/>
                <a:gd name="connsiteX18-155" fmla="*/ 414337 w 1200150"/>
                <a:gd name="connsiteY18-156" fmla="*/ 217488 h 1512888"/>
                <a:gd name="connsiteX19-157" fmla="*/ 600075 w 1200150"/>
                <a:gd name="connsiteY19-158" fmla="*/ 0 h 1512888"/>
                <a:gd name="connsiteX0-159" fmla="*/ 600075 w 1200150"/>
                <a:gd name="connsiteY0-160" fmla="*/ 0 h 1512888"/>
                <a:gd name="connsiteX1-161" fmla="*/ 785813 w 1200150"/>
                <a:gd name="connsiteY1-162" fmla="*/ 217488 h 1512888"/>
                <a:gd name="connsiteX2-163" fmla="*/ 669925 w 1200150"/>
                <a:gd name="connsiteY2-164" fmla="*/ 217488 h 1512888"/>
                <a:gd name="connsiteX3-165" fmla="*/ 879475 w 1200150"/>
                <a:gd name="connsiteY3-166" fmla="*/ 463550 h 1512888"/>
                <a:gd name="connsiteX4-167" fmla="*/ 719137 w 1200150"/>
                <a:gd name="connsiteY4-168" fmla="*/ 463550 h 1512888"/>
                <a:gd name="connsiteX5-169" fmla="*/ 968375 w 1200150"/>
                <a:gd name="connsiteY5-170" fmla="*/ 747713 h 1512888"/>
                <a:gd name="connsiteX6-171" fmla="*/ 735013 w 1200150"/>
                <a:gd name="connsiteY6-172" fmla="*/ 747713 h 1512888"/>
                <a:gd name="connsiteX7-173" fmla="*/ 1109663 w 1200150"/>
                <a:gd name="connsiteY7-174" fmla="*/ 1189038 h 1512888"/>
                <a:gd name="connsiteX8-175" fmla="*/ 927100 w 1200150"/>
                <a:gd name="connsiteY8-176" fmla="*/ 1189038 h 1512888"/>
                <a:gd name="connsiteX9-177" fmla="*/ 1200150 w 1200150"/>
                <a:gd name="connsiteY9-178" fmla="*/ 1512888 h 1512888"/>
                <a:gd name="connsiteX10-179" fmla="*/ 0 w 1200150"/>
                <a:gd name="connsiteY10-180" fmla="*/ 1512888 h 1512888"/>
                <a:gd name="connsiteX11-181" fmla="*/ 273050 w 1200150"/>
                <a:gd name="connsiteY11-182" fmla="*/ 1189038 h 1512888"/>
                <a:gd name="connsiteX12-183" fmla="*/ 90487 w 1200150"/>
                <a:gd name="connsiteY12-184" fmla="*/ 1189038 h 1512888"/>
                <a:gd name="connsiteX13-185" fmla="*/ 468313 w 1200150"/>
                <a:gd name="connsiteY13-186" fmla="*/ 747713 h 1512888"/>
                <a:gd name="connsiteX14-187" fmla="*/ 230187 w 1200150"/>
                <a:gd name="connsiteY14-188" fmla="*/ 747713 h 1512888"/>
                <a:gd name="connsiteX15-189" fmla="*/ 484187 w 1200150"/>
                <a:gd name="connsiteY15-190" fmla="*/ 463550 h 1512888"/>
                <a:gd name="connsiteX16-191" fmla="*/ 320675 w 1200150"/>
                <a:gd name="connsiteY16-192" fmla="*/ 463550 h 1512888"/>
                <a:gd name="connsiteX17-193" fmla="*/ 528637 w 1200150"/>
                <a:gd name="connsiteY17-194" fmla="*/ 217488 h 1512888"/>
                <a:gd name="connsiteX18-195" fmla="*/ 414337 w 1200150"/>
                <a:gd name="connsiteY18-196" fmla="*/ 217488 h 1512888"/>
                <a:gd name="connsiteX19-197" fmla="*/ 600075 w 1200150"/>
                <a:gd name="connsiteY19-198" fmla="*/ 0 h 1512888"/>
                <a:gd name="connsiteX0-199" fmla="*/ 600075 w 1200150"/>
                <a:gd name="connsiteY0-200" fmla="*/ 0 h 1512888"/>
                <a:gd name="connsiteX1-201" fmla="*/ 785813 w 1200150"/>
                <a:gd name="connsiteY1-202" fmla="*/ 217488 h 1512888"/>
                <a:gd name="connsiteX2-203" fmla="*/ 669925 w 1200150"/>
                <a:gd name="connsiteY2-204" fmla="*/ 217488 h 1512888"/>
                <a:gd name="connsiteX3-205" fmla="*/ 879475 w 1200150"/>
                <a:gd name="connsiteY3-206" fmla="*/ 463550 h 1512888"/>
                <a:gd name="connsiteX4-207" fmla="*/ 719137 w 1200150"/>
                <a:gd name="connsiteY4-208" fmla="*/ 463550 h 1512888"/>
                <a:gd name="connsiteX5-209" fmla="*/ 968375 w 1200150"/>
                <a:gd name="connsiteY5-210" fmla="*/ 747713 h 1512888"/>
                <a:gd name="connsiteX6-211" fmla="*/ 735013 w 1200150"/>
                <a:gd name="connsiteY6-212" fmla="*/ 747713 h 1512888"/>
                <a:gd name="connsiteX7-213" fmla="*/ 1109663 w 1200150"/>
                <a:gd name="connsiteY7-214" fmla="*/ 1189038 h 1512888"/>
                <a:gd name="connsiteX8-215" fmla="*/ 927100 w 1200150"/>
                <a:gd name="connsiteY8-216" fmla="*/ 1189038 h 1512888"/>
                <a:gd name="connsiteX9-217" fmla="*/ 1200150 w 1200150"/>
                <a:gd name="connsiteY9-218" fmla="*/ 1512888 h 1512888"/>
                <a:gd name="connsiteX10-219" fmla="*/ 0 w 1200150"/>
                <a:gd name="connsiteY10-220" fmla="*/ 1512888 h 1512888"/>
                <a:gd name="connsiteX11-221" fmla="*/ 273050 w 1200150"/>
                <a:gd name="connsiteY11-222" fmla="*/ 1189038 h 1512888"/>
                <a:gd name="connsiteX12-223" fmla="*/ 90487 w 1200150"/>
                <a:gd name="connsiteY12-224" fmla="*/ 1189038 h 1512888"/>
                <a:gd name="connsiteX13-225" fmla="*/ 468313 w 1200150"/>
                <a:gd name="connsiteY13-226" fmla="*/ 747713 h 1512888"/>
                <a:gd name="connsiteX14-227" fmla="*/ 230187 w 1200150"/>
                <a:gd name="connsiteY14-228" fmla="*/ 747713 h 1512888"/>
                <a:gd name="connsiteX15-229" fmla="*/ 484187 w 1200150"/>
                <a:gd name="connsiteY15-230" fmla="*/ 463550 h 1512888"/>
                <a:gd name="connsiteX16-231" fmla="*/ 320675 w 1200150"/>
                <a:gd name="connsiteY16-232" fmla="*/ 463550 h 1512888"/>
                <a:gd name="connsiteX17-233" fmla="*/ 528637 w 1200150"/>
                <a:gd name="connsiteY17-234" fmla="*/ 217488 h 1512888"/>
                <a:gd name="connsiteX18-235" fmla="*/ 414337 w 1200150"/>
                <a:gd name="connsiteY18-236" fmla="*/ 217488 h 1512888"/>
                <a:gd name="connsiteX19-237" fmla="*/ 600075 w 1200150"/>
                <a:gd name="connsiteY19-238" fmla="*/ 0 h 1512888"/>
                <a:gd name="connsiteX0-239" fmla="*/ 600075 w 1200150"/>
                <a:gd name="connsiteY0-240" fmla="*/ 0 h 1512888"/>
                <a:gd name="connsiteX1-241" fmla="*/ 785813 w 1200150"/>
                <a:gd name="connsiteY1-242" fmla="*/ 217488 h 1512888"/>
                <a:gd name="connsiteX2-243" fmla="*/ 669925 w 1200150"/>
                <a:gd name="connsiteY2-244" fmla="*/ 217488 h 1512888"/>
                <a:gd name="connsiteX3-245" fmla="*/ 879475 w 1200150"/>
                <a:gd name="connsiteY3-246" fmla="*/ 463550 h 1512888"/>
                <a:gd name="connsiteX4-247" fmla="*/ 719137 w 1200150"/>
                <a:gd name="connsiteY4-248" fmla="*/ 463550 h 1512888"/>
                <a:gd name="connsiteX5-249" fmla="*/ 968375 w 1200150"/>
                <a:gd name="connsiteY5-250" fmla="*/ 747713 h 1512888"/>
                <a:gd name="connsiteX6-251" fmla="*/ 735013 w 1200150"/>
                <a:gd name="connsiteY6-252" fmla="*/ 747713 h 1512888"/>
                <a:gd name="connsiteX7-253" fmla="*/ 1109663 w 1200150"/>
                <a:gd name="connsiteY7-254" fmla="*/ 1189038 h 1512888"/>
                <a:gd name="connsiteX8-255" fmla="*/ 927100 w 1200150"/>
                <a:gd name="connsiteY8-256" fmla="*/ 1189038 h 1512888"/>
                <a:gd name="connsiteX9-257" fmla="*/ 1200150 w 1200150"/>
                <a:gd name="connsiteY9-258" fmla="*/ 1512888 h 1512888"/>
                <a:gd name="connsiteX10-259" fmla="*/ 0 w 1200150"/>
                <a:gd name="connsiteY10-260" fmla="*/ 1512888 h 1512888"/>
                <a:gd name="connsiteX11-261" fmla="*/ 273050 w 1200150"/>
                <a:gd name="connsiteY11-262" fmla="*/ 1189038 h 1512888"/>
                <a:gd name="connsiteX12-263" fmla="*/ 90487 w 1200150"/>
                <a:gd name="connsiteY12-264" fmla="*/ 1189038 h 1512888"/>
                <a:gd name="connsiteX13-265" fmla="*/ 468313 w 1200150"/>
                <a:gd name="connsiteY13-266" fmla="*/ 747713 h 1512888"/>
                <a:gd name="connsiteX14-267" fmla="*/ 230187 w 1200150"/>
                <a:gd name="connsiteY14-268" fmla="*/ 747713 h 1512888"/>
                <a:gd name="connsiteX15-269" fmla="*/ 484187 w 1200150"/>
                <a:gd name="connsiteY15-270" fmla="*/ 463550 h 1512888"/>
                <a:gd name="connsiteX16-271" fmla="*/ 320675 w 1200150"/>
                <a:gd name="connsiteY16-272" fmla="*/ 463550 h 1512888"/>
                <a:gd name="connsiteX17-273" fmla="*/ 528637 w 1200150"/>
                <a:gd name="connsiteY17-274" fmla="*/ 217488 h 1512888"/>
                <a:gd name="connsiteX18-275" fmla="*/ 414337 w 1200150"/>
                <a:gd name="connsiteY18-276" fmla="*/ 217488 h 1512888"/>
                <a:gd name="connsiteX19-277" fmla="*/ 600075 w 1200150"/>
                <a:gd name="connsiteY19-278" fmla="*/ 0 h 1512888"/>
                <a:gd name="connsiteX0-279" fmla="*/ 600075 w 1200150"/>
                <a:gd name="connsiteY0-280" fmla="*/ 0 h 1512888"/>
                <a:gd name="connsiteX1-281" fmla="*/ 785813 w 1200150"/>
                <a:gd name="connsiteY1-282" fmla="*/ 217488 h 1512888"/>
                <a:gd name="connsiteX2-283" fmla="*/ 669925 w 1200150"/>
                <a:gd name="connsiteY2-284" fmla="*/ 217488 h 1512888"/>
                <a:gd name="connsiteX3-285" fmla="*/ 879475 w 1200150"/>
                <a:gd name="connsiteY3-286" fmla="*/ 463550 h 1512888"/>
                <a:gd name="connsiteX4-287" fmla="*/ 719137 w 1200150"/>
                <a:gd name="connsiteY4-288" fmla="*/ 463550 h 1512888"/>
                <a:gd name="connsiteX5-289" fmla="*/ 968375 w 1200150"/>
                <a:gd name="connsiteY5-290" fmla="*/ 747713 h 1512888"/>
                <a:gd name="connsiteX6-291" fmla="*/ 735013 w 1200150"/>
                <a:gd name="connsiteY6-292" fmla="*/ 747713 h 1512888"/>
                <a:gd name="connsiteX7-293" fmla="*/ 1109663 w 1200150"/>
                <a:gd name="connsiteY7-294" fmla="*/ 1189038 h 1512888"/>
                <a:gd name="connsiteX8-295" fmla="*/ 927100 w 1200150"/>
                <a:gd name="connsiteY8-296" fmla="*/ 1189038 h 1512888"/>
                <a:gd name="connsiteX9-297" fmla="*/ 1200150 w 1200150"/>
                <a:gd name="connsiteY9-298" fmla="*/ 1512888 h 1512888"/>
                <a:gd name="connsiteX10-299" fmla="*/ 0 w 1200150"/>
                <a:gd name="connsiteY10-300" fmla="*/ 1512888 h 1512888"/>
                <a:gd name="connsiteX11-301" fmla="*/ 273050 w 1200150"/>
                <a:gd name="connsiteY11-302" fmla="*/ 1189038 h 1512888"/>
                <a:gd name="connsiteX12-303" fmla="*/ 90487 w 1200150"/>
                <a:gd name="connsiteY12-304" fmla="*/ 1189038 h 1512888"/>
                <a:gd name="connsiteX13-305" fmla="*/ 468313 w 1200150"/>
                <a:gd name="connsiteY13-306" fmla="*/ 747713 h 1512888"/>
                <a:gd name="connsiteX14-307" fmla="*/ 230187 w 1200150"/>
                <a:gd name="connsiteY14-308" fmla="*/ 747713 h 1512888"/>
                <a:gd name="connsiteX15-309" fmla="*/ 484187 w 1200150"/>
                <a:gd name="connsiteY15-310" fmla="*/ 463550 h 1512888"/>
                <a:gd name="connsiteX16-311" fmla="*/ 320675 w 1200150"/>
                <a:gd name="connsiteY16-312" fmla="*/ 463550 h 1512888"/>
                <a:gd name="connsiteX17-313" fmla="*/ 528637 w 1200150"/>
                <a:gd name="connsiteY17-314" fmla="*/ 217488 h 1512888"/>
                <a:gd name="connsiteX18-315" fmla="*/ 414337 w 1200150"/>
                <a:gd name="connsiteY18-316" fmla="*/ 217488 h 1512888"/>
                <a:gd name="connsiteX19-317" fmla="*/ 600075 w 1200150"/>
                <a:gd name="connsiteY19-318" fmla="*/ 0 h 1512888"/>
                <a:gd name="connsiteX0-319" fmla="*/ 600075 w 1200150"/>
                <a:gd name="connsiteY0-320" fmla="*/ 0 h 1512888"/>
                <a:gd name="connsiteX1-321" fmla="*/ 785813 w 1200150"/>
                <a:gd name="connsiteY1-322" fmla="*/ 217488 h 1512888"/>
                <a:gd name="connsiteX2-323" fmla="*/ 669925 w 1200150"/>
                <a:gd name="connsiteY2-324" fmla="*/ 217488 h 1512888"/>
                <a:gd name="connsiteX3-325" fmla="*/ 879475 w 1200150"/>
                <a:gd name="connsiteY3-326" fmla="*/ 463550 h 1512888"/>
                <a:gd name="connsiteX4-327" fmla="*/ 719137 w 1200150"/>
                <a:gd name="connsiteY4-328" fmla="*/ 463550 h 1512888"/>
                <a:gd name="connsiteX5-329" fmla="*/ 968375 w 1200150"/>
                <a:gd name="connsiteY5-330" fmla="*/ 747713 h 1512888"/>
                <a:gd name="connsiteX6-331" fmla="*/ 735013 w 1200150"/>
                <a:gd name="connsiteY6-332" fmla="*/ 747713 h 1512888"/>
                <a:gd name="connsiteX7-333" fmla="*/ 1109663 w 1200150"/>
                <a:gd name="connsiteY7-334" fmla="*/ 1189038 h 1512888"/>
                <a:gd name="connsiteX8-335" fmla="*/ 927100 w 1200150"/>
                <a:gd name="connsiteY8-336" fmla="*/ 1189038 h 1512888"/>
                <a:gd name="connsiteX9-337" fmla="*/ 1200150 w 1200150"/>
                <a:gd name="connsiteY9-338" fmla="*/ 1512888 h 1512888"/>
                <a:gd name="connsiteX10-339" fmla="*/ 0 w 1200150"/>
                <a:gd name="connsiteY10-340" fmla="*/ 1512888 h 1512888"/>
                <a:gd name="connsiteX11-341" fmla="*/ 273050 w 1200150"/>
                <a:gd name="connsiteY11-342" fmla="*/ 1189038 h 1512888"/>
                <a:gd name="connsiteX12-343" fmla="*/ 90487 w 1200150"/>
                <a:gd name="connsiteY12-344" fmla="*/ 1189038 h 1512888"/>
                <a:gd name="connsiteX13-345" fmla="*/ 468313 w 1200150"/>
                <a:gd name="connsiteY13-346" fmla="*/ 747713 h 1512888"/>
                <a:gd name="connsiteX14-347" fmla="*/ 230187 w 1200150"/>
                <a:gd name="connsiteY14-348" fmla="*/ 747713 h 1512888"/>
                <a:gd name="connsiteX15-349" fmla="*/ 484187 w 1200150"/>
                <a:gd name="connsiteY15-350" fmla="*/ 463550 h 1512888"/>
                <a:gd name="connsiteX16-351" fmla="*/ 320675 w 1200150"/>
                <a:gd name="connsiteY16-352" fmla="*/ 463550 h 1512888"/>
                <a:gd name="connsiteX17-353" fmla="*/ 528637 w 1200150"/>
                <a:gd name="connsiteY17-354" fmla="*/ 217488 h 1512888"/>
                <a:gd name="connsiteX18-355" fmla="*/ 414337 w 1200150"/>
                <a:gd name="connsiteY18-356" fmla="*/ 217488 h 1512888"/>
                <a:gd name="connsiteX19-357" fmla="*/ 600075 w 1200150"/>
                <a:gd name="connsiteY19-358" fmla="*/ 0 h 1512888"/>
                <a:gd name="connsiteX0-359" fmla="*/ 600075 w 1109663"/>
                <a:gd name="connsiteY0-360" fmla="*/ 0 h 1512888"/>
                <a:gd name="connsiteX1-361" fmla="*/ 785813 w 1109663"/>
                <a:gd name="connsiteY1-362" fmla="*/ 217488 h 1512888"/>
                <a:gd name="connsiteX2-363" fmla="*/ 669925 w 1109663"/>
                <a:gd name="connsiteY2-364" fmla="*/ 217488 h 1512888"/>
                <a:gd name="connsiteX3-365" fmla="*/ 879475 w 1109663"/>
                <a:gd name="connsiteY3-366" fmla="*/ 463550 h 1512888"/>
                <a:gd name="connsiteX4-367" fmla="*/ 719137 w 1109663"/>
                <a:gd name="connsiteY4-368" fmla="*/ 463550 h 1512888"/>
                <a:gd name="connsiteX5-369" fmla="*/ 968375 w 1109663"/>
                <a:gd name="connsiteY5-370" fmla="*/ 747713 h 1512888"/>
                <a:gd name="connsiteX6-371" fmla="*/ 735013 w 1109663"/>
                <a:gd name="connsiteY6-372" fmla="*/ 747713 h 1512888"/>
                <a:gd name="connsiteX7-373" fmla="*/ 1109663 w 1109663"/>
                <a:gd name="connsiteY7-374" fmla="*/ 1189038 h 1512888"/>
                <a:gd name="connsiteX8-375" fmla="*/ 927100 w 1109663"/>
                <a:gd name="connsiteY8-376" fmla="*/ 1189038 h 1512888"/>
                <a:gd name="connsiteX9-377" fmla="*/ 0 w 1109663"/>
                <a:gd name="connsiteY9-378" fmla="*/ 1512888 h 1512888"/>
                <a:gd name="connsiteX10-379" fmla="*/ 273050 w 1109663"/>
                <a:gd name="connsiteY10-380" fmla="*/ 1189038 h 1512888"/>
                <a:gd name="connsiteX11-381" fmla="*/ 90487 w 1109663"/>
                <a:gd name="connsiteY11-382" fmla="*/ 1189038 h 1512888"/>
                <a:gd name="connsiteX12-383" fmla="*/ 468313 w 1109663"/>
                <a:gd name="connsiteY12-384" fmla="*/ 747713 h 1512888"/>
                <a:gd name="connsiteX13-385" fmla="*/ 230187 w 1109663"/>
                <a:gd name="connsiteY13-386" fmla="*/ 747713 h 1512888"/>
                <a:gd name="connsiteX14-387" fmla="*/ 484187 w 1109663"/>
                <a:gd name="connsiteY14-388" fmla="*/ 463550 h 1512888"/>
                <a:gd name="connsiteX15-389" fmla="*/ 320675 w 1109663"/>
                <a:gd name="connsiteY15-390" fmla="*/ 463550 h 1512888"/>
                <a:gd name="connsiteX16-391" fmla="*/ 528637 w 1109663"/>
                <a:gd name="connsiteY16-392" fmla="*/ 217488 h 1512888"/>
                <a:gd name="connsiteX17-393" fmla="*/ 414337 w 1109663"/>
                <a:gd name="connsiteY17-394" fmla="*/ 217488 h 1512888"/>
                <a:gd name="connsiteX18-395" fmla="*/ 600075 w 1109663"/>
                <a:gd name="connsiteY18-396" fmla="*/ 0 h 1512888"/>
                <a:gd name="connsiteX0-397" fmla="*/ 509588 w 1019176"/>
                <a:gd name="connsiteY0-398" fmla="*/ 0 h 1189038"/>
                <a:gd name="connsiteX1-399" fmla="*/ 695326 w 1019176"/>
                <a:gd name="connsiteY1-400" fmla="*/ 217488 h 1189038"/>
                <a:gd name="connsiteX2-401" fmla="*/ 579438 w 1019176"/>
                <a:gd name="connsiteY2-402" fmla="*/ 217488 h 1189038"/>
                <a:gd name="connsiteX3-403" fmla="*/ 788988 w 1019176"/>
                <a:gd name="connsiteY3-404" fmla="*/ 463550 h 1189038"/>
                <a:gd name="connsiteX4-405" fmla="*/ 628650 w 1019176"/>
                <a:gd name="connsiteY4-406" fmla="*/ 463550 h 1189038"/>
                <a:gd name="connsiteX5-407" fmla="*/ 877888 w 1019176"/>
                <a:gd name="connsiteY5-408" fmla="*/ 747713 h 1189038"/>
                <a:gd name="connsiteX6-409" fmla="*/ 644526 w 1019176"/>
                <a:gd name="connsiteY6-410" fmla="*/ 747713 h 1189038"/>
                <a:gd name="connsiteX7-411" fmla="*/ 1019176 w 1019176"/>
                <a:gd name="connsiteY7-412" fmla="*/ 1189038 h 1189038"/>
                <a:gd name="connsiteX8-413" fmla="*/ 836613 w 1019176"/>
                <a:gd name="connsiteY8-414" fmla="*/ 1189038 h 1189038"/>
                <a:gd name="connsiteX9-415" fmla="*/ 182563 w 1019176"/>
                <a:gd name="connsiteY9-416" fmla="*/ 1189038 h 1189038"/>
                <a:gd name="connsiteX10-417" fmla="*/ 0 w 1019176"/>
                <a:gd name="connsiteY10-418" fmla="*/ 1189038 h 1189038"/>
                <a:gd name="connsiteX11-419" fmla="*/ 377826 w 1019176"/>
                <a:gd name="connsiteY11-420" fmla="*/ 747713 h 1189038"/>
                <a:gd name="connsiteX12-421" fmla="*/ 139700 w 1019176"/>
                <a:gd name="connsiteY12-422" fmla="*/ 747713 h 1189038"/>
                <a:gd name="connsiteX13-423" fmla="*/ 393700 w 1019176"/>
                <a:gd name="connsiteY13-424" fmla="*/ 463550 h 1189038"/>
                <a:gd name="connsiteX14-425" fmla="*/ 230188 w 1019176"/>
                <a:gd name="connsiteY14-426" fmla="*/ 463550 h 1189038"/>
                <a:gd name="connsiteX15-427" fmla="*/ 438150 w 1019176"/>
                <a:gd name="connsiteY15-428" fmla="*/ 217488 h 1189038"/>
                <a:gd name="connsiteX16-429" fmla="*/ 323850 w 1019176"/>
                <a:gd name="connsiteY16-430" fmla="*/ 217488 h 1189038"/>
                <a:gd name="connsiteX17-431" fmla="*/ 509588 w 1019176"/>
                <a:gd name="connsiteY17-432" fmla="*/ 0 h 1189038"/>
                <a:gd name="connsiteX0-433" fmla="*/ 509588 w 1019176"/>
                <a:gd name="connsiteY0-434" fmla="*/ 0 h 1189038"/>
                <a:gd name="connsiteX1-435" fmla="*/ 695326 w 1019176"/>
                <a:gd name="connsiteY1-436" fmla="*/ 217488 h 1189038"/>
                <a:gd name="connsiteX2-437" fmla="*/ 579438 w 1019176"/>
                <a:gd name="connsiteY2-438" fmla="*/ 217488 h 1189038"/>
                <a:gd name="connsiteX3-439" fmla="*/ 788988 w 1019176"/>
                <a:gd name="connsiteY3-440" fmla="*/ 463550 h 1189038"/>
                <a:gd name="connsiteX4-441" fmla="*/ 628650 w 1019176"/>
                <a:gd name="connsiteY4-442" fmla="*/ 463550 h 1189038"/>
                <a:gd name="connsiteX5-443" fmla="*/ 877888 w 1019176"/>
                <a:gd name="connsiteY5-444" fmla="*/ 747713 h 1189038"/>
                <a:gd name="connsiteX6-445" fmla="*/ 644526 w 1019176"/>
                <a:gd name="connsiteY6-446" fmla="*/ 747713 h 1189038"/>
                <a:gd name="connsiteX7-447" fmla="*/ 1019176 w 1019176"/>
                <a:gd name="connsiteY7-448" fmla="*/ 1189038 h 1189038"/>
                <a:gd name="connsiteX8-449" fmla="*/ 836613 w 1019176"/>
                <a:gd name="connsiteY8-450" fmla="*/ 1189038 h 1189038"/>
                <a:gd name="connsiteX9-451" fmla="*/ 460988 w 1019176"/>
                <a:gd name="connsiteY9-452" fmla="*/ 1074380 h 1189038"/>
                <a:gd name="connsiteX10-453" fmla="*/ 182563 w 1019176"/>
                <a:gd name="connsiteY10-454" fmla="*/ 1189038 h 1189038"/>
                <a:gd name="connsiteX11-455" fmla="*/ 0 w 1019176"/>
                <a:gd name="connsiteY11-456" fmla="*/ 1189038 h 1189038"/>
                <a:gd name="connsiteX12-457" fmla="*/ 377826 w 1019176"/>
                <a:gd name="connsiteY12-458" fmla="*/ 747713 h 1189038"/>
                <a:gd name="connsiteX13-459" fmla="*/ 139700 w 1019176"/>
                <a:gd name="connsiteY13-460" fmla="*/ 747713 h 1189038"/>
                <a:gd name="connsiteX14-461" fmla="*/ 393700 w 1019176"/>
                <a:gd name="connsiteY14-462" fmla="*/ 463550 h 1189038"/>
                <a:gd name="connsiteX15-463" fmla="*/ 230188 w 1019176"/>
                <a:gd name="connsiteY15-464" fmla="*/ 463550 h 1189038"/>
                <a:gd name="connsiteX16-465" fmla="*/ 438150 w 1019176"/>
                <a:gd name="connsiteY16-466" fmla="*/ 217488 h 1189038"/>
                <a:gd name="connsiteX17-467" fmla="*/ 323850 w 1019176"/>
                <a:gd name="connsiteY17-468" fmla="*/ 217488 h 1189038"/>
                <a:gd name="connsiteX18-469" fmla="*/ 509588 w 1019176"/>
                <a:gd name="connsiteY18-470" fmla="*/ 0 h 1189038"/>
                <a:gd name="connsiteX0-471" fmla="*/ 509588 w 1019176"/>
                <a:gd name="connsiteY0-472" fmla="*/ 0 h 1189038"/>
                <a:gd name="connsiteX1-473" fmla="*/ 695326 w 1019176"/>
                <a:gd name="connsiteY1-474" fmla="*/ 217488 h 1189038"/>
                <a:gd name="connsiteX2-475" fmla="*/ 579438 w 1019176"/>
                <a:gd name="connsiteY2-476" fmla="*/ 217488 h 1189038"/>
                <a:gd name="connsiteX3-477" fmla="*/ 788988 w 1019176"/>
                <a:gd name="connsiteY3-478" fmla="*/ 463550 h 1189038"/>
                <a:gd name="connsiteX4-479" fmla="*/ 628650 w 1019176"/>
                <a:gd name="connsiteY4-480" fmla="*/ 463550 h 1189038"/>
                <a:gd name="connsiteX5-481" fmla="*/ 877888 w 1019176"/>
                <a:gd name="connsiteY5-482" fmla="*/ 747713 h 1189038"/>
                <a:gd name="connsiteX6-483" fmla="*/ 644526 w 1019176"/>
                <a:gd name="connsiteY6-484" fmla="*/ 747713 h 1189038"/>
                <a:gd name="connsiteX7-485" fmla="*/ 1019176 w 1019176"/>
                <a:gd name="connsiteY7-486" fmla="*/ 1189038 h 1189038"/>
                <a:gd name="connsiteX8-487" fmla="*/ 836613 w 1019176"/>
                <a:gd name="connsiteY8-488" fmla="*/ 1189038 h 1189038"/>
                <a:gd name="connsiteX9-489" fmla="*/ 489563 w 1019176"/>
                <a:gd name="connsiteY9-490" fmla="*/ 1064855 h 1189038"/>
                <a:gd name="connsiteX10-491" fmla="*/ 182563 w 1019176"/>
                <a:gd name="connsiteY10-492" fmla="*/ 1189038 h 1189038"/>
                <a:gd name="connsiteX11-493" fmla="*/ 0 w 1019176"/>
                <a:gd name="connsiteY11-494" fmla="*/ 1189038 h 1189038"/>
                <a:gd name="connsiteX12-495" fmla="*/ 377826 w 1019176"/>
                <a:gd name="connsiteY12-496" fmla="*/ 747713 h 1189038"/>
                <a:gd name="connsiteX13-497" fmla="*/ 139700 w 1019176"/>
                <a:gd name="connsiteY13-498" fmla="*/ 747713 h 1189038"/>
                <a:gd name="connsiteX14-499" fmla="*/ 393700 w 1019176"/>
                <a:gd name="connsiteY14-500" fmla="*/ 463550 h 1189038"/>
                <a:gd name="connsiteX15-501" fmla="*/ 230188 w 1019176"/>
                <a:gd name="connsiteY15-502" fmla="*/ 463550 h 1189038"/>
                <a:gd name="connsiteX16-503" fmla="*/ 438150 w 1019176"/>
                <a:gd name="connsiteY16-504" fmla="*/ 217488 h 1189038"/>
                <a:gd name="connsiteX17-505" fmla="*/ 323850 w 1019176"/>
                <a:gd name="connsiteY17-506" fmla="*/ 217488 h 1189038"/>
                <a:gd name="connsiteX18-507" fmla="*/ 509588 w 1019176"/>
                <a:gd name="connsiteY18-508" fmla="*/ 0 h 1189038"/>
                <a:gd name="connsiteX0-509" fmla="*/ 509588 w 1019176"/>
                <a:gd name="connsiteY0-510" fmla="*/ 0 h 1189038"/>
                <a:gd name="connsiteX1-511" fmla="*/ 695326 w 1019176"/>
                <a:gd name="connsiteY1-512" fmla="*/ 217488 h 1189038"/>
                <a:gd name="connsiteX2-513" fmla="*/ 579438 w 1019176"/>
                <a:gd name="connsiteY2-514" fmla="*/ 217488 h 1189038"/>
                <a:gd name="connsiteX3-515" fmla="*/ 788988 w 1019176"/>
                <a:gd name="connsiteY3-516" fmla="*/ 463550 h 1189038"/>
                <a:gd name="connsiteX4-517" fmla="*/ 628650 w 1019176"/>
                <a:gd name="connsiteY4-518" fmla="*/ 463550 h 1189038"/>
                <a:gd name="connsiteX5-519" fmla="*/ 877888 w 1019176"/>
                <a:gd name="connsiteY5-520" fmla="*/ 747713 h 1189038"/>
                <a:gd name="connsiteX6-521" fmla="*/ 644526 w 1019176"/>
                <a:gd name="connsiteY6-522" fmla="*/ 747713 h 1189038"/>
                <a:gd name="connsiteX7-523" fmla="*/ 1019176 w 1019176"/>
                <a:gd name="connsiteY7-524" fmla="*/ 1189038 h 1189038"/>
                <a:gd name="connsiteX8-525" fmla="*/ 836613 w 1019176"/>
                <a:gd name="connsiteY8-526" fmla="*/ 1189038 h 1189038"/>
                <a:gd name="connsiteX9-527" fmla="*/ 499088 w 1019176"/>
                <a:gd name="connsiteY9-528" fmla="*/ 1064855 h 1189038"/>
                <a:gd name="connsiteX10-529" fmla="*/ 182563 w 1019176"/>
                <a:gd name="connsiteY10-530" fmla="*/ 1189038 h 1189038"/>
                <a:gd name="connsiteX11-531" fmla="*/ 0 w 1019176"/>
                <a:gd name="connsiteY11-532" fmla="*/ 1189038 h 1189038"/>
                <a:gd name="connsiteX12-533" fmla="*/ 377826 w 1019176"/>
                <a:gd name="connsiteY12-534" fmla="*/ 747713 h 1189038"/>
                <a:gd name="connsiteX13-535" fmla="*/ 139700 w 1019176"/>
                <a:gd name="connsiteY13-536" fmla="*/ 747713 h 1189038"/>
                <a:gd name="connsiteX14-537" fmla="*/ 393700 w 1019176"/>
                <a:gd name="connsiteY14-538" fmla="*/ 463550 h 1189038"/>
                <a:gd name="connsiteX15-539" fmla="*/ 230188 w 1019176"/>
                <a:gd name="connsiteY15-540" fmla="*/ 463550 h 1189038"/>
                <a:gd name="connsiteX16-541" fmla="*/ 438150 w 1019176"/>
                <a:gd name="connsiteY16-542" fmla="*/ 217488 h 1189038"/>
                <a:gd name="connsiteX17-543" fmla="*/ 323850 w 1019176"/>
                <a:gd name="connsiteY17-544" fmla="*/ 217488 h 1189038"/>
                <a:gd name="connsiteX18-545" fmla="*/ 509588 w 1019176"/>
                <a:gd name="connsiteY18-546" fmla="*/ 0 h 1189038"/>
                <a:gd name="connsiteX0-547" fmla="*/ 509588 w 1019176"/>
                <a:gd name="connsiteY0-548" fmla="*/ 0 h 1189038"/>
                <a:gd name="connsiteX1-549" fmla="*/ 695326 w 1019176"/>
                <a:gd name="connsiteY1-550" fmla="*/ 217488 h 1189038"/>
                <a:gd name="connsiteX2-551" fmla="*/ 579438 w 1019176"/>
                <a:gd name="connsiteY2-552" fmla="*/ 217488 h 1189038"/>
                <a:gd name="connsiteX3-553" fmla="*/ 788988 w 1019176"/>
                <a:gd name="connsiteY3-554" fmla="*/ 463550 h 1189038"/>
                <a:gd name="connsiteX4-555" fmla="*/ 628650 w 1019176"/>
                <a:gd name="connsiteY4-556" fmla="*/ 463550 h 1189038"/>
                <a:gd name="connsiteX5-557" fmla="*/ 877888 w 1019176"/>
                <a:gd name="connsiteY5-558" fmla="*/ 747713 h 1189038"/>
                <a:gd name="connsiteX6-559" fmla="*/ 644526 w 1019176"/>
                <a:gd name="connsiteY6-560" fmla="*/ 747713 h 1189038"/>
                <a:gd name="connsiteX7-561" fmla="*/ 1019176 w 1019176"/>
                <a:gd name="connsiteY7-562" fmla="*/ 1189038 h 1189038"/>
                <a:gd name="connsiteX8-563" fmla="*/ 836613 w 1019176"/>
                <a:gd name="connsiteY8-564" fmla="*/ 1189038 h 1189038"/>
                <a:gd name="connsiteX9-565" fmla="*/ 511788 w 1019176"/>
                <a:gd name="connsiteY9-566" fmla="*/ 1061680 h 1189038"/>
                <a:gd name="connsiteX10-567" fmla="*/ 182563 w 1019176"/>
                <a:gd name="connsiteY10-568" fmla="*/ 1189038 h 1189038"/>
                <a:gd name="connsiteX11-569" fmla="*/ 0 w 1019176"/>
                <a:gd name="connsiteY11-570" fmla="*/ 1189038 h 1189038"/>
                <a:gd name="connsiteX12-571" fmla="*/ 377826 w 1019176"/>
                <a:gd name="connsiteY12-572" fmla="*/ 747713 h 1189038"/>
                <a:gd name="connsiteX13-573" fmla="*/ 139700 w 1019176"/>
                <a:gd name="connsiteY13-574" fmla="*/ 747713 h 1189038"/>
                <a:gd name="connsiteX14-575" fmla="*/ 393700 w 1019176"/>
                <a:gd name="connsiteY14-576" fmla="*/ 463550 h 1189038"/>
                <a:gd name="connsiteX15-577" fmla="*/ 230188 w 1019176"/>
                <a:gd name="connsiteY15-578" fmla="*/ 463550 h 1189038"/>
                <a:gd name="connsiteX16-579" fmla="*/ 438150 w 1019176"/>
                <a:gd name="connsiteY16-580" fmla="*/ 217488 h 1189038"/>
                <a:gd name="connsiteX17-581" fmla="*/ 323850 w 1019176"/>
                <a:gd name="connsiteY17-582" fmla="*/ 217488 h 1189038"/>
                <a:gd name="connsiteX18-583" fmla="*/ 509588 w 1019176"/>
                <a:gd name="connsiteY18-584" fmla="*/ 0 h 1189038"/>
                <a:gd name="connsiteX0-585" fmla="*/ 509588 w 1019176"/>
                <a:gd name="connsiteY0-586" fmla="*/ 0 h 1189038"/>
                <a:gd name="connsiteX1-587" fmla="*/ 695326 w 1019176"/>
                <a:gd name="connsiteY1-588" fmla="*/ 217488 h 1189038"/>
                <a:gd name="connsiteX2-589" fmla="*/ 579438 w 1019176"/>
                <a:gd name="connsiteY2-590" fmla="*/ 217488 h 1189038"/>
                <a:gd name="connsiteX3-591" fmla="*/ 788988 w 1019176"/>
                <a:gd name="connsiteY3-592" fmla="*/ 463550 h 1189038"/>
                <a:gd name="connsiteX4-593" fmla="*/ 628650 w 1019176"/>
                <a:gd name="connsiteY4-594" fmla="*/ 463550 h 1189038"/>
                <a:gd name="connsiteX5-595" fmla="*/ 877888 w 1019176"/>
                <a:gd name="connsiteY5-596" fmla="*/ 747713 h 1189038"/>
                <a:gd name="connsiteX6-597" fmla="*/ 644526 w 1019176"/>
                <a:gd name="connsiteY6-598" fmla="*/ 747713 h 1189038"/>
                <a:gd name="connsiteX7-599" fmla="*/ 1019176 w 1019176"/>
                <a:gd name="connsiteY7-600" fmla="*/ 1189038 h 1189038"/>
                <a:gd name="connsiteX8-601" fmla="*/ 836613 w 1019176"/>
                <a:gd name="connsiteY8-602" fmla="*/ 1189038 h 1189038"/>
                <a:gd name="connsiteX9-603" fmla="*/ 511788 w 1019176"/>
                <a:gd name="connsiteY9-604" fmla="*/ 1061680 h 1189038"/>
                <a:gd name="connsiteX10-605" fmla="*/ 182563 w 1019176"/>
                <a:gd name="connsiteY10-606" fmla="*/ 1189038 h 1189038"/>
                <a:gd name="connsiteX11-607" fmla="*/ 0 w 1019176"/>
                <a:gd name="connsiteY11-608" fmla="*/ 1189038 h 1189038"/>
                <a:gd name="connsiteX12-609" fmla="*/ 377826 w 1019176"/>
                <a:gd name="connsiteY12-610" fmla="*/ 747713 h 1189038"/>
                <a:gd name="connsiteX13-611" fmla="*/ 139700 w 1019176"/>
                <a:gd name="connsiteY13-612" fmla="*/ 747713 h 1189038"/>
                <a:gd name="connsiteX14-613" fmla="*/ 393700 w 1019176"/>
                <a:gd name="connsiteY14-614" fmla="*/ 463550 h 1189038"/>
                <a:gd name="connsiteX15-615" fmla="*/ 230188 w 1019176"/>
                <a:gd name="connsiteY15-616" fmla="*/ 463550 h 1189038"/>
                <a:gd name="connsiteX16-617" fmla="*/ 438150 w 1019176"/>
                <a:gd name="connsiteY16-618" fmla="*/ 217488 h 1189038"/>
                <a:gd name="connsiteX17-619" fmla="*/ 323850 w 1019176"/>
                <a:gd name="connsiteY17-620" fmla="*/ 217488 h 1189038"/>
                <a:gd name="connsiteX18-621" fmla="*/ 509588 w 1019176"/>
                <a:gd name="connsiteY18-622" fmla="*/ 0 h 1189038"/>
                <a:gd name="connsiteX0-623" fmla="*/ 509588 w 1019176"/>
                <a:gd name="connsiteY0-624" fmla="*/ 0 h 1189038"/>
                <a:gd name="connsiteX1-625" fmla="*/ 695326 w 1019176"/>
                <a:gd name="connsiteY1-626" fmla="*/ 217488 h 1189038"/>
                <a:gd name="connsiteX2-627" fmla="*/ 579438 w 1019176"/>
                <a:gd name="connsiteY2-628" fmla="*/ 217488 h 1189038"/>
                <a:gd name="connsiteX3-629" fmla="*/ 788988 w 1019176"/>
                <a:gd name="connsiteY3-630" fmla="*/ 463550 h 1189038"/>
                <a:gd name="connsiteX4-631" fmla="*/ 628650 w 1019176"/>
                <a:gd name="connsiteY4-632" fmla="*/ 463550 h 1189038"/>
                <a:gd name="connsiteX5-633" fmla="*/ 877888 w 1019176"/>
                <a:gd name="connsiteY5-634" fmla="*/ 747713 h 1189038"/>
                <a:gd name="connsiteX6-635" fmla="*/ 644526 w 1019176"/>
                <a:gd name="connsiteY6-636" fmla="*/ 747713 h 1189038"/>
                <a:gd name="connsiteX7-637" fmla="*/ 1019176 w 1019176"/>
                <a:gd name="connsiteY7-638" fmla="*/ 1189038 h 1189038"/>
                <a:gd name="connsiteX8-639" fmla="*/ 836613 w 1019176"/>
                <a:gd name="connsiteY8-640" fmla="*/ 1189038 h 1189038"/>
                <a:gd name="connsiteX9-641" fmla="*/ 526076 w 1019176"/>
                <a:gd name="connsiteY9-642" fmla="*/ 1059298 h 1189038"/>
                <a:gd name="connsiteX10-643" fmla="*/ 182563 w 1019176"/>
                <a:gd name="connsiteY10-644" fmla="*/ 1189038 h 1189038"/>
                <a:gd name="connsiteX11-645" fmla="*/ 0 w 1019176"/>
                <a:gd name="connsiteY11-646" fmla="*/ 1189038 h 1189038"/>
                <a:gd name="connsiteX12-647" fmla="*/ 377826 w 1019176"/>
                <a:gd name="connsiteY12-648" fmla="*/ 747713 h 1189038"/>
                <a:gd name="connsiteX13-649" fmla="*/ 139700 w 1019176"/>
                <a:gd name="connsiteY13-650" fmla="*/ 747713 h 1189038"/>
                <a:gd name="connsiteX14-651" fmla="*/ 393700 w 1019176"/>
                <a:gd name="connsiteY14-652" fmla="*/ 463550 h 1189038"/>
                <a:gd name="connsiteX15-653" fmla="*/ 230188 w 1019176"/>
                <a:gd name="connsiteY15-654" fmla="*/ 463550 h 1189038"/>
                <a:gd name="connsiteX16-655" fmla="*/ 438150 w 1019176"/>
                <a:gd name="connsiteY16-656" fmla="*/ 217488 h 1189038"/>
                <a:gd name="connsiteX17-657" fmla="*/ 323850 w 1019176"/>
                <a:gd name="connsiteY17-658" fmla="*/ 217488 h 1189038"/>
                <a:gd name="connsiteX18-659" fmla="*/ 509588 w 1019176"/>
                <a:gd name="connsiteY18-660" fmla="*/ 0 h 1189038"/>
                <a:gd name="connsiteX0-661" fmla="*/ 509588 w 1019176"/>
                <a:gd name="connsiteY0-662" fmla="*/ 0 h 1189038"/>
                <a:gd name="connsiteX1-663" fmla="*/ 695326 w 1019176"/>
                <a:gd name="connsiteY1-664" fmla="*/ 217488 h 1189038"/>
                <a:gd name="connsiteX2-665" fmla="*/ 579438 w 1019176"/>
                <a:gd name="connsiteY2-666" fmla="*/ 217488 h 1189038"/>
                <a:gd name="connsiteX3-667" fmla="*/ 788988 w 1019176"/>
                <a:gd name="connsiteY3-668" fmla="*/ 463550 h 1189038"/>
                <a:gd name="connsiteX4-669" fmla="*/ 628650 w 1019176"/>
                <a:gd name="connsiteY4-670" fmla="*/ 463550 h 1189038"/>
                <a:gd name="connsiteX5-671" fmla="*/ 877888 w 1019176"/>
                <a:gd name="connsiteY5-672" fmla="*/ 747713 h 1189038"/>
                <a:gd name="connsiteX6-673" fmla="*/ 644526 w 1019176"/>
                <a:gd name="connsiteY6-674" fmla="*/ 747713 h 1189038"/>
                <a:gd name="connsiteX7-675" fmla="*/ 1019176 w 1019176"/>
                <a:gd name="connsiteY7-676" fmla="*/ 1189038 h 1189038"/>
                <a:gd name="connsiteX8-677" fmla="*/ 836613 w 1019176"/>
                <a:gd name="connsiteY8-678" fmla="*/ 1189038 h 1189038"/>
                <a:gd name="connsiteX9-679" fmla="*/ 526076 w 1019176"/>
                <a:gd name="connsiteY9-680" fmla="*/ 1059298 h 1189038"/>
                <a:gd name="connsiteX10-681" fmla="*/ 182563 w 1019176"/>
                <a:gd name="connsiteY10-682" fmla="*/ 1189038 h 1189038"/>
                <a:gd name="connsiteX11-683" fmla="*/ 0 w 1019176"/>
                <a:gd name="connsiteY11-684" fmla="*/ 1189038 h 1189038"/>
                <a:gd name="connsiteX12-685" fmla="*/ 377826 w 1019176"/>
                <a:gd name="connsiteY12-686" fmla="*/ 747713 h 1189038"/>
                <a:gd name="connsiteX13-687" fmla="*/ 139700 w 1019176"/>
                <a:gd name="connsiteY13-688" fmla="*/ 747713 h 1189038"/>
                <a:gd name="connsiteX14-689" fmla="*/ 393700 w 1019176"/>
                <a:gd name="connsiteY14-690" fmla="*/ 463550 h 1189038"/>
                <a:gd name="connsiteX15-691" fmla="*/ 230188 w 1019176"/>
                <a:gd name="connsiteY15-692" fmla="*/ 463550 h 1189038"/>
                <a:gd name="connsiteX16-693" fmla="*/ 438150 w 1019176"/>
                <a:gd name="connsiteY16-694" fmla="*/ 217488 h 1189038"/>
                <a:gd name="connsiteX17-695" fmla="*/ 323850 w 1019176"/>
                <a:gd name="connsiteY17-696" fmla="*/ 217488 h 1189038"/>
                <a:gd name="connsiteX18-697" fmla="*/ 509588 w 1019176"/>
                <a:gd name="connsiteY18-698" fmla="*/ 0 h 1189038"/>
                <a:gd name="connsiteX0-699" fmla="*/ 509588 w 1019176"/>
                <a:gd name="connsiteY0-700" fmla="*/ 0 h 1189038"/>
                <a:gd name="connsiteX1-701" fmla="*/ 695326 w 1019176"/>
                <a:gd name="connsiteY1-702" fmla="*/ 217488 h 1189038"/>
                <a:gd name="connsiteX2-703" fmla="*/ 579438 w 1019176"/>
                <a:gd name="connsiteY2-704" fmla="*/ 217488 h 1189038"/>
                <a:gd name="connsiteX3-705" fmla="*/ 788988 w 1019176"/>
                <a:gd name="connsiteY3-706" fmla="*/ 463550 h 1189038"/>
                <a:gd name="connsiteX4-707" fmla="*/ 628650 w 1019176"/>
                <a:gd name="connsiteY4-708" fmla="*/ 463550 h 1189038"/>
                <a:gd name="connsiteX5-709" fmla="*/ 877888 w 1019176"/>
                <a:gd name="connsiteY5-710" fmla="*/ 747713 h 1189038"/>
                <a:gd name="connsiteX6-711" fmla="*/ 644526 w 1019176"/>
                <a:gd name="connsiteY6-712" fmla="*/ 747713 h 1189038"/>
                <a:gd name="connsiteX7-713" fmla="*/ 1019176 w 1019176"/>
                <a:gd name="connsiteY7-714" fmla="*/ 1189038 h 1189038"/>
                <a:gd name="connsiteX8-715" fmla="*/ 836613 w 1019176"/>
                <a:gd name="connsiteY8-716" fmla="*/ 1189038 h 1189038"/>
                <a:gd name="connsiteX9-717" fmla="*/ 526076 w 1019176"/>
                <a:gd name="connsiteY9-718" fmla="*/ 1059298 h 1189038"/>
                <a:gd name="connsiteX10-719" fmla="*/ 182563 w 1019176"/>
                <a:gd name="connsiteY10-720" fmla="*/ 1189038 h 1189038"/>
                <a:gd name="connsiteX11-721" fmla="*/ 0 w 1019176"/>
                <a:gd name="connsiteY11-722" fmla="*/ 1189038 h 1189038"/>
                <a:gd name="connsiteX12-723" fmla="*/ 377826 w 1019176"/>
                <a:gd name="connsiteY12-724" fmla="*/ 747713 h 1189038"/>
                <a:gd name="connsiteX13-725" fmla="*/ 139700 w 1019176"/>
                <a:gd name="connsiteY13-726" fmla="*/ 747713 h 1189038"/>
                <a:gd name="connsiteX14-727" fmla="*/ 393700 w 1019176"/>
                <a:gd name="connsiteY14-728" fmla="*/ 463550 h 1189038"/>
                <a:gd name="connsiteX15-729" fmla="*/ 230188 w 1019176"/>
                <a:gd name="connsiteY15-730" fmla="*/ 463550 h 1189038"/>
                <a:gd name="connsiteX16-731" fmla="*/ 438150 w 1019176"/>
                <a:gd name="connsiteY16-732" fmla="*/ 217488 h 1189038"/>
                <a:gd name="connsiteX17-733" fmla="*/ 323850 w 1019176"/>
                <a:gd name="connsiteY17-734" fmla="*/ 217488 h 1189038"/>
                <a:gd name="connsiteX18-735" fmla="*/ 509588 w 1019176"/>
                <a:gd name="connsiteY18-736" fmla="*/ 0 h 1189038"/>
                <a:gd name="connsiteX0-737" fmla="*/ 509588 w 1019176"/>
                <a:gd name="connsiteY0-738" fmla="*/ 0 h 1189038"/>
                <a:gd name="connsiteX1-739" fmla="*/ 695326 w 1019176"/>
                <a:gd name="connsiteY1-740" fmla="*/ 217488 h 1189038"/>
                <a:gd name="connsiteX2-741" fmla="*/ 579438 w 1019176"/>
                <a:gd name="connsiteY2-742" fmla="*/ 217488 h 1189038"/>
                <a:gd name="connsiteX3-743" fmla="*/ 788988 w 1019176"/>
                <a:gd name="connsiteY3-744" fmla="*/ 463550 h 1189038"/>
                <a:gd name="connsiteX4-745" fmla="*/ 628650 w 1019176"/>
                <a:gd name="connsiteY4-746" fmla="*/ 463550 h 1189038"/>
                <a:gd name="connsiteX5-747" fmla="*/ 877888 w 1019176"/>
                <a:gd name="connsiteY5-748" fmla="*/ 747713 h 1189038"/>
                <a:gd name="connsiteX6-749" fmla="*/ 644526 w 1019176"/>
                <a:gd name="connsiteY6-750" fmla="*/ 747713 h 1189038"/>
                <a:gd name="connsiteX7-751" fmla="*/ 1019176 w 1019176"/>
                <a:gd name="connsiteY7-752" fmla="*/ 1189038 h 1189038"/>
                <a:gd name="connsiteX8-753" fmla="*/ 836613 w 1019176"/>
                <a:gd name="connsiteY8-754" fmla="*/ 1189038 h 1189038"/>
                <a:gd name="connsiteX9-755" fmla="*/ 526076 w 1019176"/>
                <a:gd name="connsiteY9-756" fmla="*/ 1059298 h 1189038"/>
                <a:gd name="connsiteX10-757" fmla="*/ 182563 w 1019176"/>
                <a:gd name="connsiteY10-758" fmla="*/ 1189038 h 1189038"/>
                <a:gd name="connsiteX11-759" fmla="*/ 0 w 1019176"/>
                <a:gd name="connsiteY11-760" fmla="*/ 1189038 h 1189038"/>
                <a:gd name="connsiteX12-761" fmla="*/ 377826 w 1019176"/>
                <a:gd name="connsiteY12-762" fmla="*/ 747713 h 1189038"/>
                <a:gd name="connsiteX13-763" fmla="*/ 139700 w 1019176"/>
                <a:gd name="connsiteY13-764" fmla="*/ 747713 h 1189038"/>
                <a:gd name="connsiteX14-765" fmla="*/ 393700 w 1019176"/>
                <a:gd name="connsiteY14-766" fmla="*/ 463550 h 1189038"/>
                <a:gd name="connsiteX15-767" fmla="*/ 230188 w 1019176"/>
                <a:gd name="connsiteY15-768" fmla="*/ 463550 h 1189038"/>
                <a:gd name="connsiteX16-769" fmla="*/ 438150 w 1019176"/>
                <a:gd name="connsiteY16-770" fmla="*/ 217488 h 1189038"/>
                <a:gd name="connsiteX17-771" fmla="*/ 323850 w 1019176"/>
                <a:gd name="connsiteY17-772" fmla="*/ 217488 h 1189038"/>
                <a:gd name="connsiteX18-773" fmla="*/ 509588 w 1019176"/>
                <a:gd name="connsiteY18-774" fmla="*/ 0 h 1189038"/>
                <a:gd name="connsiteX0-775" fmla="*/ 509588 w 1019176"/>
                <a:gd name="connsiteY0-776" fmla="*/ 0 h 1189038"/>
                <a:gd name="connsiteX1-777" fmla="*/ 695326 w 1019176"/>
                <a:gd name="connsiteY1-778" fmla="*/ 217488 h 1189038"/>
                <a:gd name="connsiteX2-779" fmla="*/ 579438 w 1019176"/>
                <a:gd name="connsiteY2-780" fmla="*/ 217488 h 1189038"/>
                <a:gd name="connsiteX3-781" fmla="*/ 788988 w 1019176"/>
                <a:gd name="connsiteY3-782" fmla="*/ 463550 h 1189038"/>
                <a:gd name="connsiteX4-783" fmla="*/ 628650 w 1019176"/>
                <a:gd name="connsiteY4-784" fmla="*/ 463550 h 1189038"/>
                <a:gd name="connsiteX5-785" fmla="*/ 877888 w 1019176"/>
                <a:gd name="connsiteY5-786" fmla="*/ 747713 h 1189038"/>
                <a:gd name="connsiteX6-787" fmla="*/ 644526 w 1019176"/>
                <a:gd name="connsiteY6-788" fmla="*/ 747713 h 1189038"/>
                <a:gd name="connsiteX7-789" fmla="*/ 1019176 w 1019176"/>
                <a:gd name="connsiteY7-790" fmla="*/ 1189038 h 1189038"/>
                <a:gd name="connsiteX8-791" fmla="*/ 836613 w 1019176"/>
                <a:gd name="connsiteY8-792" fmla="*/ 1189038 h 1189038"/>
                <a:gd name="connsiteX9-793" fmla="*/ 526076 w 1019176"/>
                <a:gd name="connsiteY9-794" fmla="*/ 1059298 h 1189038"/>
                <a:gd name="connsiteX10-795" fmla="*/ 182563 w 1019176"/>
                <a:gd name="connsiteY10-796" fmla="*/ 1189038 h 1189038"/>
                <a:gd name="connsiteX11-797" fmla="*/ 0 w 1019176"/>
                <a:gd name="connsiteY11-798" fmla="*/ 1189038 h 1189038"/>
                <a:gd name="connsiteX12-799" fmla="*/ 377826 w 1019176"/>
                <a:gd name="connsiteY12-800" fmla="*/ 747713 h 1189038"/>
                <a:gd name="connsiteX13-801" fmla="*/ 139700 w 1019176"/>
                <a:gd name="connsiteY13-802" fmla="*/ 747713 h 1189038"/>
                <a:gd name="connsiteX14-803" fmla="*/ 393700 w 1019176"/>
                <a:gd name="connsiteY14-804" fmla="*/ 463550 h 1189038"/>
                <a:gd name="connsiteX15-805" fmla="*/ 230188 w 1019176"/>
                <a:gd name="connsiteY15-806" fmla="*/ 463550 h 1189038"/>
                <a:gd name="connsiteX16-807" fmla="*/ 438150 w 1019176"/>
                <a:gd name="connsiteY16-808" fmla="*/ 217488 h 1189038"/>
                <a:gd name="connsiteX17-809" fmla="*/ 323850 w 1019176"/>
                <a:gd name="connsiteY17-810" fmla="*/ 217488 h 1189038"/>
                <a:gd name="connsiteX18-811" fmla="*/ 509588 w 1019176"/>
                <a:gd name="connsiteY18-812" fmla="*/ 0 h 1189038"/>
                <a:gd name="connsiteX0-813" fmla="*/ 509588 w 1019176"/>
                <a:gd name="connsiteY0-814" fmla="*/ 0 h 1189038"/>
                <a:gd name="connsiteX1-815" fmla="*/ 695326 w 1019176"/>
                <a:gd name="connsiteY1-816" fmla="*/ 217488 h 1189038"/>
                <a:gd name="connsiteX2-817" fmla="*/ 579438 w 1019176"/>
                <a:gd name="connsiteY2-818" fmla="*/ 217488 h 1189038"/>
                <a:gd name="connsiteX3-819" fmla="*/ 788988 w 1019176"/>
                <a:gd name="connsiteY3-820" fmla="*/ 463550 h 1189038"/>
                <a:gd name="connsiteX4-821" fmla="*/ 628650 w 1019176"/>
                <a:gd name="connsiteY4-822" fmla="*/ 463550 h 1189038"/>
                <a:gd name="connsiteX5-823" fmla="*/ 877888 w 1019176"/>
                <a:gd name="connsiteY5-824" fmla="*/ 747713 h 1189038"/>
                <a:gd name="connsiteX6-825" fmla="*/ 644526 w 1019176"/>
                <a:gd name="connsiteY6-826" fmla="*/ 747713 h 1189038"/>
                <a:gd name="connsiteX7-827" fmla="*/ 1019176 w 1019176"/>
                <a:gd name="connsiteY7-828" fmla="*/ 1189038 h 1189038"/>
                <a:gd name="connsiteX8-829" fmla="*/ 836613 w 1019176"/>
                <a:gd name="connsiteY8-830" fmla="*/ 1189038 h 1189038"/>
                <a:gd name="connsiteX9-831" fmla="*/ 526076 w 1019176"/>
                <a:gd name="connsiteY9-832" fmla="*/ 1059298 h 1189038"/>
                <a:gd name="connsiteX10-833" fmla="*/ 182563 w 1019176"/>
                <a:gd name="connsiteY10-834" fmla="*/ 1189038 h 1189038"/>
                <a:gd name="connsiteX11-835" fmla="*/ 0 w 1019176"/>
                <a:gd name="connsiteY11-836" fmla="*/ 1189038 h 1189038"/>
                <a:gd name="connsiteX12-837" fmla="*/ 377826 w 1019176"/>
                <a:gd name="connsiteY12-838" fmla="*/ 747713 h 1189038"/>
                <a:gd name="connsiteX13-839" fmla="*/ 139700 w 1019176"/>
                <a:gd name="connsiteY13-840" fmla="*/ 747713 h 1189038"/>
                <a:gd name="connsiteX14-841" fmla="*/ 393700 w 1019176"/>
                <a:gd name="connsiteY14-842" fmla="*/ 463550 h 1189038"/>
                <a:gd name="connsiteX15-843" fmla="*/ 230188 w 1019176"/>
                <a:gd name="connsiteY15-844" fmla="*/ 463550 h 1189038"/>
                <a:gd name="connsiteX16-845" fmla="*/ 438150 w 1019176"/>
                <a:gd name="connsiteY16-846" fmla="*/ 217488 h 1189038"/>
                <a:gd name="connsiteX17-847" fmla="*/ 323850 w 1019176"/>
                <a:gd name="connsiteY17-848" fmla="*/ 217488 h 1189038"/>
                <a:gd name="connsiteX18-849" fmla="*/ 509588 w 1019176"/>
                <a:gd name="connsiteY18-850" fmla="*/ 0 h 1189038"/>
                <a:gd name="connsiteX0-851" fmla="*/ 509588 w 1019176"/>
                <a:gd name="connsiteY0-852" fmla="*/ 0 h 1189038"/>
                <a:gd name="connsiteX1-853" fmla="*/ 695326 w 1019176"/>
                <a:gd name="connsiteY1-854" fmla="*/ 217488 h 1189038"/>
                <a:gd name="connsiteX2-855" fmla="*/ 579438 w 1019176"/>
                <a:gd name="connsiteY2-856" fmla="*/ 217488 h 1189038"/>
                <a:gd name="connsiteX3-857" fmla="*/ 788988 w 1019176"/>
                <a:gd name="connsiteY3-858" fmla="*/ 463550 h 1189038"/>
                <a:gd name="connsiteX4-859" fmla="*/ 628650 w 1019176"/>
                <a:gd name="connsiteY4-860" fmla="*/ 463550 h 1189038"/>
                <a:gd name="connsiteX5-861" fmla="*/ 877888 w 1019176"/>
                <a:gd name="connsiteY5-862" fmla="*/ 747713 h 1189038"/>
                <a:gd name="connsiteX6-863" fmla="*/ 644526 w 1019176"/>
                <a:gd name="connsiteY6-864" fmla="*/ 747713 h 1189038"/>
                <a:gd name="connsiteX7-865" fmla="*/ 1019176 w 1019176"/>
                <a:gd name="connsiteY7-866" fmla="*/ 1189038 h 1189038"/>
                <a:gd name="connsiteX8-867" fmla="*/ 836613 w 1019176"/>
                <a:gd name="connsiteY8-868" fmla="*/ 1189038 h 1189038"/>
                <a:gd name="connsiteX9-869" fmla="*/ 526076 w 1019176"/>
                <a:gd name="connsiteY9-870" fmla="*/ 1059298 h 1189038"/>
                <a:gd name="connsiteX10-871" fmla="*/ 182563 w 1019176"/>
                <a:gd name="connsiteY10-872" fmla="*/ 1189038 h 1189038"/>
                <a:gd name="connsiteX11-873" fmla="*/ 0 w 1019176"/>
                <a:gd name="connsiteY11-874" fmla="*/ 1189038 h 1189038"/>
                <a:gd name="connsiteX12-875" fmla="*/ 377826 w 1019176"/>
                <a:gd name="connsiteY12-876" fmla="*/ 747713 h 1189038"/>
                <a:gd name="connsiteX13-877" fmla="*/ 139700 w 1019176"/>
                <a:gd name="connsiteY13-878" fmla="*/ 747713 h 1189038"/>
                <a:gd name="connsiteX14-879" fmla="*/ 393700 w 1019176"/>
                <a:gd name="connsiteY14-880" fmla="*/ 463550 h 1189038"/>
                <a:gd name="connsiteX15-881" fmla="*/ 230188 w 1019176"/>
                <a:gd name="connsiteY15-882" fmla="*/ 463550 h 1189038"/>
                <a:gd name="connsiteX16-883" fmla="*/ 438150 w 1019176"/>
                <a:gd name="connsiteY16-884" fmla="*/ 217488 h 1189038"/>
                <a:gd name="connsiteX17-885" fmla="*/ 323850 w 1019176"/>
                <a:gd name="connsiteY17-886" fmla="*/ 217488 h 1189038"/>
                <a:gd name="connsiteX18-887" fmla="*/ 509588 w 1019176"/>
                <a:gd name="connsiteY18-888" fmla="*/ 0 h 1189038"/>
                <a:gd name="connsiteX0-889" fmla="*/ 509588 w 1019176"/>
                <a:gd name="connsiteY0-890" fmla="*/ 0 h 1198373"/>
                <a:gd name="connsiteX1-891" fmla="*/ 695326 w 1019176"/>
                <a:gd name="connsiteY1-892" fmla="*/ 217488 h 1198373"/>
                <a:gd name="connsiteX2-893" fmla="*/ 579438 w 1019176"/>
                <a:gd name="connsiteY2-894" fmla="*/ 217488 h 1198373"/>
                <a:gd name="connsiteX3-895" fmla="*/ 788988 w 1019176"/>
                <a:gd name="connsiteY3-896" fmla="*/ 463550 h 1198373"/>
                <a:gd name="connsiteX4-897" fmla="*/ 628650 w 1019176"/>
                <a:gd name="connsiteY4-898" fmla="*/ 463550 h 1198373"/>
                <a:gd name="connsiteX5-899" fmla="*/ 877888 w 1019176"/>
                <a:gd name="connsiteY5-900" fmla="*/ 747713 h 1198373"/>
                <a:gd name="connsiteX6-901" fmla="*/ 644526 w 1019176"/>
                <a:gd name="connsiteY6-902" fmla="*/ 747713 h 1198373"/>
                <a:gd name="connsiteX7-903" fmla="*/ 1019176 w 1019176"/>
                <a:gd name="connsiteY7-904" fmla="*/ 1189038 h 1198373"/>
                <a:gd name="connsiteX8-905" fmla="*/ 836613 w 1019176"/>
                <a:gd name="connsiteY8-906" fmla="*/ 1189038 h 1198373"/>
                <a:gd name="connsiteX9-907" fmla="*/ 526076 w 1019176"/>
                <a:gd name="connsiteY9-908" fmla="*/ 1059298 h 1198373"/>
                <a:gd name="connsiteX10-909" fmla="*/ 0 w 1019176"/>
                <a:gd name="connsiteY10-910" fmla="*/ 1189038 h 1198373"/>
                <a:gd name="connsiteX11-911" fmla="*/ 377826 w 1019176"/>
                <a:gd name="connsiteY11-912" fmla="*/ 747713 h 1198373"/>
                <a:gd name="connsiteX12-913" fmla="*/ 139700 w 1019176"/>
                <a:gd name="connsiteY12-914" fmla="*/ 747713 h 1198373"/>
                <a:gd name="connsiteX13-915" fmla="*/ 393700 w 1019176"/>
                <a:gd name="connsiteY13-916" fmla="*/ 463550 h 1198373"/>
                <a:gd name="connsiteX14-917" fmla="*/ 230188 w 1019176"/>
                <a:gd name="connsiteY14-918" fmla="*/ 463550 h 1198373"/>
                <a:gd name="connsiteX15-919" fmla="*/ 438150 w 1019176"/>
                <a:gd name="connsiteY15-920" fmla="*/ 217488 h 1198373"/>
                <a:gd name="connsiteX16-921" fmla="*/ 323850 w 1019176"/>
                <a:gd name="connsiteY16-922" fmla="*/ 217488 h 1198373"/>
                <a:gd name="connsiteX17-923" fmla="*/ 509588 w 1019176"/>
                <a:gd name="connsiteY17-924" fmla="*/ 0 h 1198373"/>
                <a:gd name="connsiteX0-925" fmla="*/ 509588 w 1019176"/>
                <a:gd name="connsiteY0-926" fmla="*/ 0 h 1198373"/>
                <a:gd name="connsiteX1-927" fmla="*/ 695326 w 1019176"/>
                <a:gd name="connsiteY1-928" fmla="*/ 217488 h 1198373"/>
                <a:gd name="connsiteX2-929" fmla="*/ 579438 w 1019176"/>
                <a:gd name="connsiteY2-930" fmla="*/ 217488 h 1198373"/>
                <a:gd name="connsiteX3-931" fmla="*/ 788988 w 1019176"/>
                <a:gd name="connsiteY3-932" fmla="*/ 463550 h 1198373"/>
                <a:gd name="connsiteX4-933" fmla="*/ 628650 w 1019176"/>
                <a:gd name="connsiteY4-934" fmla="*/ 463550 h 1198373"/>
                <a:gd name="connsiteX5-935" fmla="*/ 877888 w 1019176"/>
                <a:gd name="connsiteY5-936" fmla="*/ 747713 h 1198373"/>
                <a:gd name="connsiteX6-937" fmla="*/ 644526 w 1019176"/>
                <a:gd name="connsiteY6-938" fmla="*/ 747713 h 1198373"/>
                <a:gd name="connsiteX7-939" fmla="*/ 1019176 w 1019176"/>
                <a:gd name="connsiteY7-940" fmla="*/ 1189038 h 1198373"/>
                <a:gd name="connsiteX8-941" fmla="*/ 526076 w 1019176"/>
                <a:gd name="connsiteY8-942" fmla="*/ 1059298 h 1198373"/>
                <a:gd name="connsiteX9-943" fmla="*/ 0 w 1019176"/>
                <a:gd name="connsiteY9-944" fmla="*/ 1189038 h 1198373"/>
                <a:gd name="connsiteX10-945" fmla="*/ 377826 w 1019176"/>
                <a:gd name="connsiteY10-946" fmla="*/ 747713 h 1198373"/>
                <a:gd name="connsiteX11-947" fmla="*/ 139700 w 1019176"/>
                <a:gd name="connsiteY11-948" fmla="*/ 747713 h 1198373"/>
                <a:gd name="connsiteX12-949" fmla="*/ 393700 w 1019176"/>
                <a:gd name="connsiteY12-950" fmla="*/ 463550 h 1198373"/>
                <a:gd name="connsiteX13-951" fmla="*/ 230188 w 1019176"/>
                <a:gd name="connsiteY13-952" fmla="*/ 463550 h 1198373"/>
                <a:gd name="connsiteX14-953" fmla="*/ 438150 w 1019176"/>
                <a:gd name="connsiteY14-954" fmla="*/ 217488 h 1198373"/>
                <a:gd name="connsiteX15-955" fmla="*/ 323850 w 1019176"/>
                <a:gd name="connsiteY15-956" fmla="*/ 217488 h 1198373"/>
                <a:gd name="connsiteX16-957" fmla="*/ 509588 w 1019176"/>
                <a:gd name="connsiteY16-958" fmla="*/ 0 h 1198373"/>
                <a:gd name="connsiteX0-959" fmla="*/ 509588 w 1019176"/>
                <a:gd name="connsiteY0-960" fmla="*/ 0 h 1198462"/>
                <a:gd name="connsiteX1-961" fmla="*/ 695326 w 1019176"/>
                <a:gd name="connsiteY1-962" fmla="*/ 217488 h 1198462"/>
                <a:gd name="connsiteX2-963" fmla="*/ 579438 w 1019176"/>
                <a:gd name="connsiteY2-964" fmla="*/ 217488 h 1198462"/>
                <a:gd name="connsiteX3-965" fmla="*/ 788988 w 1019176"/>
                <a:gd name="connsiteY3-966" fmla="*/ 463550 h 1198462"/>
                <a:gd name="connsiteX4-967" fmla="*/ 628650 w 1019176"/>
                <a:gd name="connsiteY4-968" fmla="*/ 463550 h 1198462"/>
                <a:gd name="connsiteX5-969" fmla="*/ 877888 w 1019176"/>
                <a:gd name="connsiteY5-970" fmla="*/ 747713 h 1198462"/>
                <a:gd name="connsiteX6-971" fmla="*/ 644526 w 1019176"/>
                <a:gd name="connsiteY6-972" fmla="*/ 747713 h 1198462"/>
                <a:gd name="connsiteX7-973" fmla="*/ 1019176 w 1019176"/>
                <a:gd name="connsiteY7-974" fmla="*/ 1189038 h 1198462"/>
                <a:gd name="connsiteX8-975" fmla="*/ 526076 w 1019176"/>
                <a:gd name="connsiteY8-976" fmla="*/ 1059298 h 1198462"/>
                <a:gd name="connsiteX9-977" fmla="*/ 0 w 1019176"/>
                <a:gd name="connsiteY9-978" fmla="*/ 1189038 h 1198462"/>
                <a:gd name="connsiteX10-979" fmla="*/ 377826 w 1019176"/>
                <a:gd name="connsiteY10-980" fmla="*/ 747713 h 1198462"/>
                <a:gd name="connsiteX11-981" fmla="*/ 139700 w 1019176"/>
                <a:gd name="connsiteY11-982" fmla="*/ 747713 h 1198462"/>
                <a:gd name="connsiteX12-983" fmla="*/ 393700 w 1019176"/>
                <a:gd name="connsiteY12-984" fmla="*/ 463550 h 1198462"/>
                <a:gd name="connsiteX13-985" fmla="*/ 230188 w 1019176"/>
                <a:gd name="connsiteY13-986" fmla="*/ 463550 h 1198462"/>
                <a:gd name="connsiteX14-987" fmla="*/ 438150 w 1019176"/>
                <a:gd name="connsiteY14-988" fmla="*/ 217488 h 1198462"/>
                <a:gd name="connsiteX15-989" fmla="*/ 323850 w 1019176"/>
                <a:gd name="connsiteY15-990" fmla="*/ 217488 h 1198462"/>
                <a:gd name="connsiteX16-991" fmla="*/ 509588 w 1019176"/>
                <a:gd name="connsiteY16-992" fmla="*/ 0 h 1198462"/>
                <a:gd name="connsiteX0-993" fmla="*/ 509588 w 1019176"/>
                <a:gd name="connsiteY0-994" fmla="*/ 0 h 1189038"/>
                <a:gd name="connsiteX1-995" fmla="*/ 695326 w 1019176"/>
                <a:gd name="connsiteY1-996" fmla="*/ 217488 h 1189038"/>
                <a:gd name="connsiteX2-997" fmla="*/ 579438 w 1019176"/>
                <a:gd name="connsiteY2-998" fmla="*/ 217488 h 1189038"/>
                <a:gd name="connsiteX3-999" fmla="*/ 788988 w 1019176"/>
                <a:gd name="connsiteY3-1000" fmla="*/ 463550 h 1189038"/>
                <a:gd name="connsiteX4-1001" fmla="*/ 628650 w 1019176"/>
                <a:gd name="connsiteY4-1002" fmla="*/ 463550 h 1189038"/>
                <a:gd name="connsiteX5-1003" fmla="*/ 877888 w 1019176"/>
                <a:gd name="connsiteY5-1004" fmla="*/ 747713 h 1189038"/>
                <a:gd name="connsiteX6-1005" fmla="*/ 644526 w 1019176"/>
                <a:gd name="connsiteY6-1006" fmla="*/ 747713 h 1189038"/>
                <a:gd name="connsiteX7-1007" fmla="*/ 1019176 w 1019176"/>
                <a:gd name="connsiteY7-1008" fmla="*/ 1189038 h 1189038"/>
                <a:gd name="connsiteX8-1009" fmla="*/ 526076 w 1019176"/>
                <a:gd name="connsiteY8-1010" fmla="*/ 1059298 h 1189038"/>
                <a:gd name="connsiteX9-1011" fmla="*/ 0 w 1019176"/>
                <a:gd name="connsiteY9-1012" fmla="*/ 1189038 h 1189038"/>
                <a:gd name="connsiteX10-1013" fmla="*/ 377826 w 1019176"/>
                <a:gd name="connsiteY10-1014" fmla="*/ 747713 h 1189038"/>
                <a:gd name="connsiteX11-1015" fmla="*/ 139700 w 1019176"/>
                <a:gd name="connsiteY11-1016" fmla="*/ 747713 h 1189038"/>
                <a:gd name="connsiteX12-1017" fmla="*/ 393700 w 1019176"/>
                <a:gd name="connsiteY12-1018" fmla="*/ 463550 h 1189038"/>
                <a:gd name="connsiteX13-1019" fmla="*/ 230188 w 1019176"/>
                <a:gd name="connsiteY13-1020" fmla="*/ 463550 h 1189038"/>
                <a:gd name="connsiteX14-1021" fmla="*/ 438150 w 1019176"/>
                <a:gd name="connsiteY14-1022" fmla="*/ 217488 h 1189038"/>
                <a:gd name="connsiteX15-1023" fmla="*/ 323850 w 1019176"/>
                <a:gd name="connsiteY15-1024" fmla="*/ 217488 h 1189038"/>
                <a:gd name="connsiteX16-1025" fmla="*/ 509588 w 1019176"/>
                <a:gd name="connsiteY16-1026" fmla="*/ 0 h 1189038"/>
                <a:gd name="connsiteX0-1027" fmla="*/ 509588 w 1019176"/>
                <a:gd name="connsiteY0-1028" fmla="*/ 0 h 1189038"/>
                <a:gd name="connsiteX1-1029" fmla="*/ 695326 w 1019176"/>
                <a:gd name="connsiteY1-1030" fmla="*/ 217488 h 1189038"/>
                <a:gd name="connsiteX2-1031" fmla="*/ 579438 w 1019176"/>
                <a:gd name="connsiteY2-1032" fmla="*/ 217488 h 1189038"/>
                <a:gd name="connsiteX3-1033" fmla="*/ 788988 w 1019176"/>
                <a:gd name="connsiteY3-1034" fmla="*/ 463550 h 1189038"/>
                <a:gd name="connsiteX4-1035" fmla="*/ 628650 w 1019176"/>
                <a:gd name="connsiteY4-1036" fmla="*/ 463550 h 1189038"/>
                <a:gd name="connsiteX5-1037" fmla="*/ 877888 w 1019176"/>
                <a:gd name="connsiteY5-1038" fmla="*/ 747713 h 1189038"/>
                <a:gd name="connsiteX6-1039" fmla="*/ 644526 w 1019176"/>
                <a:gd name="connsiteY6-1040" fmla="*/ 747713 h 1189038"/>
                <a:gd name="connsiteX7-1041" fmla="*/ 1019176 w 1019176"/>
                <a:gd name="connsiteY7-1042" fmla="*/ 1189038 h 1189038"/>
                <a:gd name="connsiteX8-1043" fmla="*/ 526076 w 1019176"/>
                <a:gd name="connsiteY8-1044" fmla="*/ 1059298 h 1189038"/>
                <a:gd name="connsiteX9-1045" fmla="*/ 0 w 1019176"/>
                <a:gd name="connsiteY9-1046" fmla="*/ 1189038 h 1189038"/>
                <a:gd name="connsiteX10-1047" fmla="*/ 377826 w 1019176"/>
                <a:gd name="connsiteY10-1048" fmla="*/ 747713 h 1189038"/>
                <a:gd name="connsiteX11-1049" fmla="*/ 139700 w 1019176"/>
                <a:gd name="connsiteY11-1050" fmla="*/ 747713 h 1189038"/>
                <a:gd name="connsiteX12-1051" fmla="*/ 393700 w 1019176"/>
                <a:gd name="connsiteY12-1052" fmla="*/ 463550 h 1189038"/>
                <a:gd name="connsiteX13-1053" fmla="*/ 230188 w 1019176"/>
                <a:gd name="connsiteY13-1054" fmla="*/ 463550 h 1189038"/>
                <a:gd name="connsiteX14-1055" fmla="*/ 438150 w 1019176"/>
                <a:gd name="connsiteY14-1056" fmla="*/ 217488 h 1189038"/>
                <a:gd name="connsiteX15-1057" fmla="*/ 323850 w 1019176"/>
                <a:gd name="connsiteY15-1058" fmla="*/ 217488 h 1189038"/>
                <a:gd name="connsiteX16-1059" fmla="*/ 509588 w 1019176"/>
                <a:gd name="connsiteY16-1060" fmla="*/ 0 h 1189038"/>
                <a:gd name="connsiteX0-1061" fmla="*/ 509588 w 1173958"/>
                <a:gd name="connsiteY0-1062" fmla="*/ 0 h 1241426"/>
                <a:gd name="connsiteX1-1063" fmla="*/ 695326 w 1173958"/>
                <a:gd name="connsiteY1-1064" fmla="*/ 217488 h 1241426"/>
                <a:gd name="connsiteX2-1065" fmla="*/ 579438 w 1173958"/>
                <a:gd name="connsiteY2-1066" fmla="*/ 217488 h 1241426"/>
                <a:gd name="connsiteX3-1067" fmla="*/ 788988 w 1173958"/>
                <a:gd name="connsiteY3-1068" fmla="*/ 463550 h 1241426"/>
                <a:gd name="connsiteX4-1069" fmla="*/ 628650 w 1173958"/>
                <a:gd name="connsiteY4-1070" fmla="*/ 463550 h 1241426"/>
                <a:gd name="connsiteX5-1071" fmla="*/ 877888 w 1173958"/>
                <a:gd name="connsiteY5-1072" fmla="*/ 747713 h 1241426"/>
                <a:gd name="connsiteX6-1073" fmla="*/ 644526 w 1173958"/>
                <a:gd name="connsiteY6-1074" fmla="*/ 747713 h 1241426"/>
                <a:gd name="connsiteX7-1075" fmla="*/ 1173958 w 1173958"/>
                <a:gd name="connsiteY7-1076" fmla="*/ 1241426 h 1241426"/>
                <a:gd name="connsiteX8-1077" fmla="*/ 526076 w 1173958"/>
                <a:gd name="connsiteY8-1078" fmla="*/ 1059298 h 1241426"/>
                <a:gd name="connsiteX9-1079" fmla="*/ 0 w 1173958"/>
                <a:gd name="connsiteY9-1080" fmla="*/ 1189038 h 1241426"/>
                <a:gd name="connsiteX10-1081" fmla="*/ 377826 w 1173958"/>
                <a:gd name="connsiteY10-1082" fmla="*/ 747713 h 1241426"/>
                <a:gd name="connsiteX11-1083" fmla="*/ 139700 w 1173958"/>
                <a:gd name="connsiteY11-1084" fmla="*/ 747713 h 1241426"/>
                <a:gd name="connsiteX12-1085" fmla="*/ 393700 w 1173958"/>
                <a:gd name="connsiteY12-1086" fmla="*/ 463550 h 1241426"/>
                <a:gd name="connsiteX13-1087" fmla="*/ 230188 w 1173958"/>
                <a:gd name="connsiteY13-1088" fmla="*/ 463550 h 1241426"/>
                <a:gd name="connsiteX14-1089" fmla="*/ 438150 w 1173958"/>
                <a:gd name="connsiteY14-1090" fmla="*/ 217488 h 1241426"/>
                <a:gd name="connsiteX15-1091" fmla="*/ 323850 w 1173958"/>
                <a:gd name="connsiteY15-1092" fmla="*/ 217488 h 1241426"/>
                <a:gd name="connsiteX16-1093" fmla="*/ 509588 w 1173958"/>
                <a:gd name="connsiteY16-1094" fmla="*/ 0 h 1241426"/>
                <a:gd name="connsiteX0-1095" fmla="*/ 509588 w 1173958"/>
                <a:gd name="connsiteY0-1096" fmla="*/ 0 h 1241426"/>
                <a:gd name="connsiteX1-1097" fmla="*/ 695326 w 1173958"/>
                <a:gd name="connsiteY1-1098" fmla="*/ 217488 h 1241426"/>
                <a:gd name="connsiteX2-1099" fmla="*/ 579438 w 1173958"/>
                <a:gd name="connsiteY2-1100" fmla="*/ 217488 h 1241426"/>
                <a:gd name="connsiteX3-1101" fmla="*/ 788988 w 1173958"/>
                <a:gd name="connsiteY3-1102" fmla="*/ 463550 h 1241426"/>
                <a:gd name="connsiteX4-1103" fmla="*/ 628650 w 1173958"/>
                <a:gd name="connsiteY4-1104" fmla="*/ 463550 h 1241426"/>
                <a:gd name="connsiteX5-1105" fmla="*/ 877888 w 1173958"/>
                <a:gd name="connsiteY5-1106" fmla="*/ 747713 h 1241426"/>
                <a:gd name="connsiteX6-1107" fmla="*/ 644526 w 1173958"/>
                <a:gd name="connsiteY6-1108" fmla="*/ 747713 h 1241426"/>
                <a:gd name="connsiteX7-1109" fmla="*/ 1173958 w 1173958"/>
                <a:gd name="connsiteY7-1110" fmla="*/ 1241426 h 1241426"/>
                <a:gd name="connsiteX8-1111" fmla="*/ 526076 w 1173958"/>
                <a:gd name="connsiteY8-1112" fmla="*/ 1059298 h 1241426"/>
                <a:gd name="connsiteX9-1113" fmla="*/ 0 w 1173958"/>
                <a:gd name="connsiteY9-1114" fmla="*/ 1189038 h 1241426"/>
                <a:gd name="connsiteX10-1115" fmla="*/ 377826 w 1173958"/>
                <a:gd name="connsiteY10-1116" fmla="*/ 747713 h 1241426"/>
                <a:gd name="connsiteX11-1117" fmla="*/ 118269 w 1173958"/>
                <a:gd name="connsiteY11-1118" fmla="*/ 797719 h 1241426"/>
                <a:gd name="connsiteX12-1119" fmla="*/ 393700 w 1173958"/>
                <a:gd name="connsiteY12-1120" fmla="*/ 463550 h 1241426"/>
                <a:gd name="connsiteX13-1121" fmla="*/ 230188 w 1173958"/>
                <a:gd name="connsiteY13-1122" fmla="*/ 463550 h 1241426"/>
                <a:gd name="connsiteX14-1123" fmla="*/ 438150 w 1173958"/>
                <a:gd name="connsiteY14-1124" fmla="*/ 217488 h 1241426"/>
                <a:gd name="connsiteX15-1125" fmla="*/ 323850 w 1173958"/>
                <a:gd name="connsiteY15-1126" fmla="*/ 217488 h 1241426"/>
                <a:gd name="connsiteX16-1127" fmla="*/ 509588 w 1173958"/>
                <a:gd name="connsiteY16-1128" fmla="*/ 0 h 1241426"/>
                <a:gd name="connsiteX0-1129" fmla="*/ 509588 w 1173958"/>
                <a:gd name="connsiteY0-1130" fmla="*/ 0 h 1241426"/>
                <a:gd name="connsiteX1-1131" fmla="*/ 695326 w 1173958"/>
                <a:gd name="connsiteY1-1132" fmla="*/ 217488 h 1241426"/>
                <a:gd name="connsiteX2-1133" fmla="*/ 579438 w 1173958"/>
                <a:gd name="connsiteY2-1134" fmla="*/ 217488 h 1241426"/>
                <a:gd name="connsiteX3-1135" fmla="*/ 788988 w 1173958"/>
                <a:gd name="connsiteY3-1136" fmla="*/ 463550 h 1241426"/>
                <a:gd name="connsiteX4-1137" fmla="*/ 628650 w 1173958"/>
                <a:gd name="connsiteY4-1138" fmla="*/ 463550 h 1241426"/>
                <a:gd name="connsiteX5-1139" fmla="*/ 894557 w 1173958"/>
                <a:gd name="connsiteY5-1140" fmla="*/ 795338 h 1241426"/>
                <a:gd name="connsiteX6-1141" fmla="*/ 644526 w 1173958"/>
                <a:gd name="connsiteY6-1142" fmla="*/ 747713 h 1241426"/>
                <a:gd name="connsiteX7-1143" fmla="*/ 1173958 w 1173958"/>
                <a:gd name="connsiteY7-1144" fmla="*/ 1241426 h 1241426"/>
                <a:gd name="connsiteX8-1145" fmla="*/ 526076 w 1173958"/>
                <a:gd name="connsiteY8-1146" fmla="*/ 1059298 h 1241426"/>
                <a:gd name="connsiteX9-1147" fmla="*/ 0 w 1173958"/>
                <a:gd name="connsiteY9-1148" fmla="*/ 1189038 h 1241426"/>
                <a:gd name="connsiteX10-1149" fmla="*/ 377826 w 1173958"/>
                <a:gd name="connsiteY10-1150" fmla="*/ 747713 h 1241426"/>
                <a:gd name="connsiteX11-1151" fmla="*/ 118269 w 1173958"/>
                <a:gd name="connsiteY11-1152" fmla="*/ 797719 h 1241426"/>
                <a:gd name="connsiteX12-1153" fmla="*/ 393700 w 1173958"/>
                <a:gd name="connsiteY12-1154" fmla="*/ 463550 h 1241426"/>
                <a:gd name="connsiteX13-1155" fmla="*/ 230188 w 1173958"/>
                <a:gd name="connsiteY13-1156" fmla="*/ 463550 h 1241426"/>
                <a:gd name="connsiteX14-1157" fmla="*/ 438150 w 1173958"/>
                <a:gd name="connsiteY14-1158" fmla="*/ 217488 h 1241426"/>
                <a:gd name="connsiteX15-1159" fmla="*/ 323850 w 1173958"/>
                <a:gd name="connsiteY15-1160" fmla="*/ 217488 h 1241426"/>
                <a:gd name="connsiteX16-1161" fmla="*/ 509588 w 1173958"/>
                <a:gd name="connsiteY16-1162" fmla="*/ 0 h 1241426"/>
                <a:gd name="connsiteX0-1163" fmla="*/ 509588 w 1173958"/>
                <a:gd name="connsiteY0-1164" fmla="*/ 0 h 1241426"/>
                <a:gd name="connsiteX1-1165" fmla="*/ 695326 w 1173958"/>
                <a:gd name="connsiteY1-1166" fmla="*/ 217488 h 1241426"/>
                <a:gd name="connsiteX2-1167" fmla="*/ 579438 w 1173958"/>
                <a:gd name="connsiteY2-1168" fmla="*/ 217488 h 1241426"/>
                <a:gd name="connsiteX3-1169" fmla="*/ 788988 w 1173958"/>
                <a:gd name="connsiteY3-1170" fmla="*/ 463550 h 1241426"/>
                <a:gd name="connsiteX4-1171" fmla="*/ 628650 w 1173958"/>
                <a:gd name="connsiteY4-1172" fmla="*/ 463550 h 1241426"/>
                <a:gd name="connsiteX5-1173" fmla="*/ 894557 w 1173958"/>
                <a:gd name="connsiteY5-1174" fmla="*/ 795338 h 1241426"/>
                <a:gd name="connsiteX6-1175" fmla="*/ 644526 w 1173958"/>
                <a:gd name="connsiteY6-1176" fmla="*/ 747713 h 1241426"/>
                <a:gd name="connsiteX7-1177" fmla="*/ 1173958 w 1173958"/>
                <a:gd name="connsiteY7-1178" fmla="*/ 1241426 h 1241426"/>
                <a:gd name="connsiteX8-1179" fmla="*/ 526076 w 1173958"/>
                <a:gd name="connsiteY8-1180" fmla="*/ 1059298 h 1241426"/>
                <a:gd name="connsiteX9-1181" fmla="*/ 0 w 1173958"/>
                <a:gd name="connsiteY9-1182" fmla="*/ 1189038 h 1241426"/>
                <a:gd name="connsiteX10-1183" fmla="*/ 377826 w 1173958"/>
                <a:gd name="connsiteY10-1184" fmla="*/ 747713 h 1241426"/>
                <a:gd name="connsiteX11-1185" fmla="*/ 118269 w 1173958"/>
                <a:gd name="connsiteY11-1186" fmla="*/ 797719 h 1241426"/>
                <a:gd name="connsiteX12-1187" fmla="*/ 393700 w 1173958"/>
                <a:gd name="connsiteY12-1188" fmla="*/ 463550 h 1241426"/>
                <a:gd name="connsiteX13-1189" fmla="*/ 213519 w 1173958"/>
                <a:gd name="connsiteY13-1190" fmla="*/ 549275 h 1241426"/>
                <a:gd name="connsiteX14-1191" fmla="*/ 438150 w 1173958"/>
                <a:gd name="connsiteY14-1192" fmla="*/ 217488 h 1241426"/>
                <a:gd name="connsiteX15-1193" fmla="*/ 323850 w 1173958"/>
                <a:gd name="connsiteY15-1194" fmla="*/ 217488 h 1241426"/>
                <a:gd name="connsiteX16-1195" fmla="*/ 509588 w 1173958"/>
                <a:gd name="connsiteY16-1196" fmla="*/ 0 h 1241426"/>
                <a:gd name="connsiteX0-1197" fmla="*/ 509588 w 1173958"/>
                <a:gd name="connsiteY0-1198" fmla="*/ 0 h 1241426"/>
                <a:gd name="connsiteX1-1199" fmla="*/ 695326 w 1173958"/>
                <a:gd name="connsiteY1-1200" fmla="*/ 217488 h 1241426"/>
                <a:gd name="connsiteX2-1201" fmla="*/ 579438 w 1173958"/>
                <a:gd name="connsiteY2-1202" fmla="*/ 217488 h 1241426"/>
                <a:gd name="connsiteX3-1203" fmla="*/ 824707 w 1173958"/>
                <a:gd name="connsiteY3-1204" fmla="*/ 556418 h 1241426"/>
                <a:gd name="connsiteX4-1205" fmla="*/ 628650 w 1173958"/>
                <a:gd name="connsiteY4-1206" fmla="*/ 463550 h 1241426"/>
                <a:gd name="connsiteX5-1207" fmla="*/ 894557 w 1173958"/>
                <a:gd name="connsiteY5-1208" fmla="*/ 795338 h 1241426"/>
                <a:gd name="connsiteX6-1209" fmla="*/ 644526 w 1173958"/>
                <a:gd name="connsiteY6-1210" fmla="*/ 747713 h 1241426"/>
                <a:gd name="connsiteX7-1211" fmla="*/ 1173958 w 1173958"/>
                <a:gd name="connsiteY7-1212" fmla="*/ 1241426 h 1241426"/>
                <a:gd name="connsiteX8-1213" fmla="*/ 526076 w 1173958"/>
                <a:gd name="connsiteY8-1214" fmla="*/ 1059298 h 1241426"/>
                <a:gd name="connsiteX9-1215" fmla="*/ 0 w 1173958"/>
                <a:gd name="connsiteY9-1216" fmla="*/ 1189038 h 1241426"/>
                <a:gd name="connsiteX10-1217" fmla="*/ 377826 w 1173958"/>
                <a:gd name="connsiteY10-1218" fmla="*/ 747713 h 1241426"/>
                <a:gd name="connsiteX11-1219" fmla="*/ 118269 w 1173958"/>
                <a:gd name="connsiteY11-1220" fmla="*/ 797719 h 1241426"/>
                <a:gd name="connsiteX12-1221" fmla="*/ 393700 w 1173958"/>
                <a:gd name="connsiteY12-1222" fmla="*/ 463550 h 1241426"/>
                <a:gd name="connsiteX13-1223" fmla="*/ 213519 w 1173958"/>
                <a:gd name="connsiteY13-1224" fmla="*/ 549275 h 1241426"/>
                <a:gd name="connsiteX14-1225" fmla="*/ 438150 w 1173958"/>
                <a:gd name="connsiteY14-1226" fmla="*/ 217488 h 1241426"/>
                <a:gd name="connsiteX15-1227" fmla="*/ 323850 w 1173958"/>
                <a:gd name="connsiteY15-1228" fmla="*/ 217488 h 1241426"/>
                <a:gd name="connsiteX16-1229" fmla="*/ 509588 w 1173958"/>
                <a:gd name="connsiteY16-1230" fmla="*/ 0 h 1241426"/>
                <a:gd name="connsiteX0-1231" fmla="*/ 509588 w 1173958"/>
                <a:gd name="connsiteY0-1232" fmla="*/ 0 h 1241426"/>
                <a:gd name="connsiteX1-1233" fmla="*/ 695326 w 1173958"/>
                <a:gd name="connsiteY1-1234" fmla="*/ 217488 h 1241426"/>
                <a:gd name="connsiteX2-1235" fmla="*/ 579438 w 1173958"/>
                <a:gd name="connsiteY2-1236" fmla="*/ 217488 h 1241426"/>
                <a:gd name="connsiteX3-1237" fmla="*/ 824707 w 1173958"/>
                <a:gd name="connsiteY3-1238" fmla="*/ 556418 h 1241426"/>
                <a:gd name="connsiteX4-1239" fmla="*/ 628650 w 1173958"/>
                <a:gd name="connsiteY4-1240" fmla="*/ 463550 h 1241426"/>
                <a:gd name="connsiteX5-1241" fmla="*/ 894557 w 1173958"/>
                <a:gd name="connsiteY5-1242" fmla="*/ 795338 h 1241426"/>
                <a:gd name="connsiteX6-1243" fmla="*/ 644526 w 1173958"/>
                <a:gd name="connsiteY6-1244" fmla="*/ 747713 h 1241426"/>
                <a:gd name="connsiteX7-1245" fmla="*/ 1173958 w 1173958"/>
                <a:gd name="connsiteY7-1246" fmla="*/ 1241426 h 1241426"/>
                <a:gd name="connsiteX8-1247" fmla="*/ 526076 w 1173958"/>
                <a:gd name="connsiteY8-1248" fmla="*/ 1059298 h 1241426"/>
                <a:gd name="connsiteX9-1249" fmla="*/ 0 w 1173958"/>
                <a:gd name="connsiteY9-1250" fmla="*/ 1189038 h 1241426"/>
                <a:gd name="connsiteX10-1251" fmla="*/ 377826 w 1173958"/>
                <a:gd name="connsiteY10-1252" fmla="*/ 747713 h 1241426"/>
                <a:gd name="connsiteX11-1253" fmla="*/ 118269 w 1173958"/>
                <a:gd name="connsiteY11-1254" fmla="*/ 797719 h 1241426"/>
                <a:gd name="connsiteX12-1255" fmla="*/ 393700 w 1173958"/>
                <a:gd name="connsiteY12-1256" fmla="*/ 463550 h 1241426"/>
                <a:gd name="connsiteX13-1257" fmla="*/ 213519 w 1173958"/>
                <a:gd name="connsiteY13-1258" fmla="*/ 549275 h 1241426"/>
                <a:gd name="connsiteX14-1259" fmla="*/ 438150 w 1173958"/>
                <a:gd name="connsiteY14-1260" fmla="*/ 217488 h 1241426"/>
                <a:gd name="connsiteX15-1261" fmla="*/ 307181 w 1173958"/>
                <a:gd name="connsiteY15-1262" fmla="*/ 267494 h 1241426"/>
                <a:gd name="connsiteX16-1263" fmla="*/ 509588 w 1173958"/>
                <a:gd name="connsiteY16-1264" fmla="*/ 0 h 1241426"/>
                <a:gd name="connsiteX0-1265" fmla="*/ 509588 w 1173958"/>
                <a:gd name="connsiteY0-1266" fmla="*/ 0 h 1241426"/>
                <a:gd name="connsiteX1-1267" fmla="*/ 702470 w 1173958"/>
                <a:gd name="connsiteY1-1268" fmla="*/ 243682 h 1241426"/>
                <a:gd name="connsiteX2-1269" fmla="*/ 579438 w 1173958"/>
                <a:gd name="connsiteY2-1270" fmla="*/ 217488 h 1241426"/>
                <a:gd name="connsiteX3-1271" fmla="*/ 824707 w 1173958"/>
                <a:gd name="connsiteY3-1272" fmla="*/ 556418 h 1241426"/>
                <a:gd name="connsiteX4-1273" fmla="*/ 628650 w 1173958"/>
                <a:gd name="connsiteY4-1274" fmla="*/ 463550 h 1241426"/>
                <a:gd name="connsiteX5-1275" fmla="*/ 894557 w 1173958"/>
                <a:gd name="connsiteY5-1276" fmla="*/ 795338 h 1241426"/>
                <a:gd name="connsiteX6-1277" fmla="*/ 644526 w 1173958"/>
                <a:gd name="connsiteY6-1278" fmla="*/ 747713 h 1241426"/>
                <a:gd name="connsiteX7-1279" fmla="*/ 1173958 w 1173958"/>
                <a:gd name="connsiteY7-1280" fmla="*/ 1241426 h 1241426"/>
                <a:gd name="connsiteX8-1281" fmla="*/ 526076 w 1173958"/>
                <a:gd name="connsiteY8-1282" fmla="*/ 1059298 h 1241426"/>
                <a:gd name="connsiteX9-1283" fmla="*/ 0 w 1173958"/>
                <a:gd name="connsiteY9-1284" fmla="*/ 1189038 h 1241426"/>
                <a:gd name="connsiteX10-1285" fmla="*/ 377826 w 1173958"/>
                <a:gd name="connsiteY10-1286" fmla="*/ 747713 h 1241426"/>
                <a:gd name="connsiteX11-1287" fmla="*/ 118269 w 1173958"/>
                <a:gd name="connsiteY11-1288" fmla="*/ 797719 h 1241426"/>
                <a:gd name="connsiteX12-1289" fmla="*/ 393700 w 1173958"/>
                <a:gd name="connsiteY12-1290" fmla="*/ 463550 h 1241426"/>
                <a:gd name="connsiteX13-1291" fmla="*/ 213519 w 1173958"/>
                <a:gd name="connsiteY13-1292" fmla="*/ 549275 h 1241426"/>
                <a:gd name="connsiteX14-1293" fmla="*/ 438150 w 1173958"/>
                <a:gd name="connsiteY14-1294" fmla="*/ 217488 h 1241426"/>
                <a:gd name="connsiteX15-1295" fmla="*/ 307181 w 1173958"/>
                <a:gd name="connsiteY15-1296" fmla="*/ 267494 h 1241426"/>
                <a:gd name="connsiteX16-1297" fmla="*/ 509588 w 1173958"/>
                <a:gd name="connsiteY16-1298" fmla="*/ 0 h 1241426"/>
                <a:gd name="connsiteX0-1299" fmla="*/ 509588 w 1173958"/>
                <a:gd name="connsiteY0-1300" fmla="*/ 0 h 1241426"/>
                <a:gd name="connsiteX1-1301" fmla="*/ 719139 w 1173958"/>
                <a:gd name="connsiteY1-1302" fmla="*/ 269876 h 1241426"/>
                <a:gd name="connsiteX2-1303" fmla="*/ 579438 w 1173958"/>
                <a:gd name="connsiteY2-1304" fmla="*/ 217488 h 1241426"/>
                <a:gd name="connsiteX3-1305" fmla="*/ 824707 w 1173958"/>
                <a:gd name="connsiteY3-1306" fmla="*/ 556418 h 1241426"/>
                <a:gd name="connsiteX4-1307" fmla="*/ 628650 w 1173958"/>
                <a:gd name="connsiteY4-1308" fmla="*/ 463550 h 1241426"/>
                <a:gd name="connsiteX5-1309" fmla="*/ 894557 w 1173958"/>
                <a:gd name="connsiteY5-1310" fmla="*/ 795338 h 1241426"/>
                <a:gd name="connsiteX6-1311" fmla="*/ 644526 w 1173958"/>
                <a:gd name="connsiteY6-1312" fmla="*/ 747713 h 1241426"/>
                <a:gd name="connsiteX7-1313" fmla="*/ 1173958 w 1173958"/>
                <a:gd name="connsiteY7-1314" fmla="*/ 1241426 h 1241426"/>
                <a:gd name="connsiteX8-1315" fmla="*/ 526076 w 1173958"/>
                <a:gd name="connsiteY8-1316" fmla="*/ 1059298 h 1241426"/>
                <a:gd name="connsiteX9-1317" fmla="*/ 0 w 1173958"/>
                <a:gd name="connsiteY9-1318" fmla="*/ 1189038 h 1241426"/>
                <a:gd name="connsiteX10-1319" fmla="*/ 377826 w 1173958"/>
                <a:gd name="connsiteY10-1320" fmla="*/ 747713 h 1241426"/>
                <a:gd name="connsiteX11-1321" fmla="*/ 118269 w 1173958"/>
                <a:gd name="connsiteY11-1322" fmla="*/ 797719 h 1241426"/>
                <a:gd name="connsiteX12-1323" fmla="*/ 393700 w 1173958"/>
                <a:gd name="connsiteY12-1324" fmla="*/ 463550 h 1241426"/>
                <a:gd name="connsiteX13-1325" fmla="*/ 213519 w 1173958"/>
                <a:gd name="connsiteY13-1326" fmla="*/ 549275 h 1241426"/>
                <a:gd name="connsiteX14-1327" fmla="*/ 438150 w 1173958"/>
                <a:gd name="connsiteY14-1328" fmla="*/ 217488 h 1241426"/>
                <a:gd name="connsiteX15-1329" fmla="*/ 307181 w 1173958"/>
                <a:gd name="connsiteY15-1330" fmla="*/ 267494 h 1241426"/>
                <a:gd name="connsiteX16-1331" fmla="*/ 509588 w 1173958"/>
                <a:gd name="connsiteY16-1332" fmla="*/ 0 h 1241426"/>
                <a:gd name="connsiteX0-1333" fmla="*/ 509588 w 1173958"/>
                <a:gd name="connsiteY0-1334" fmla="*/ 0 h 1241426"/>
                <a:gd name="connsiteX1-1335" fmla="*/ 721520 w 1173958"/>
                <a:gd name="connsiteY1-1336" fmla="*/ 262732 h 1241426"/>
                <a:gd name="connsiteX2-1337" fmla="*/ 579438 w 1173958"/>
                <a:gd name="connsiteY2-1338" fmla="*/ 217488 h 1241426"/>
                <a:gd name="connsiteX3-1339" fmla="*/ 824707 w 1173958"/>
                <a:gd name="connsiteY3-1340" fmla="*/ 556418 h 1241426"/>
                <a:gd name="connsiteX4-1341" fmla="*/ 628650 w 1173958"/>
                <a:gd name="connsiteY4-1342" fmla="*/ 463550 h 1241426"/>
                <a:gd name="connsiteX5-1343" fmla="*/ 894557 w 1173958"/>
                <a:gd name="connsiteY5-1344" fmla="*/ 795338 h 1241426"/>
                <a:gd name="connsiteX6-1345" fmla="*/ 644526 w 1173958"/>
                <a:gd name="connsiteY6-1346" fmla="*/ 747713 h 1241426"/>
                <a:gd name="connsiteX7-1347" fmla="*/ 1173958 w 1173958"/>
                <a:gd name="connsiteY7-1348" fmla="*/ 1241426 h 1241426"/>
                <a:gd name="connsiteX8-1349" fmla="*/ 526076 w 1173958"/>
                <a:gd name="connsiteY8-1350" fmla="*/ 1059298 h 1241426"/>
                <a:gd name="connsiteX9-1351" fmla="*/ 0 w 1173958"/>
                <a:gd name="connsiteY9-1352" fmla="*/ 1189038 h 1241426"/>
                <a:gd name="connsiteX10-1353" fmla="*/ 377826 w 1173958"/>
                <a:gd name="connsiteY10-1354" fmla="*/ 747713 h 1241426"/>
                <a:gd name="connsiteX11-1355" fmla="*/ 118269 w 1173958"/>
                <a:gd name="connsiteY11-1356" fmla="*/ 797719 h 1241426"/>
                <a:gd name="connsiteX12-1357" fmla="*/ 393700 w 1173958"/>
                <a:gd name="connsiteY12-1358" fmla="*/ 463550 h 1241426"/>
                <a:gd name="connsiteX13-1359" fmla="*/ 213519 w 1173958"/>
                <a:gd name="connsiteY13-1360" fmla="*/ 549275 h 1241426"/>
                <a:gd name="connsiteX14-1361" fmla="*/ 438150 w 1173958"/>
                <a:gd name="connsiteY14-1362" fmla="*/ 217488 h 1241426"/>
                <a:gd name="connsiteX15-1363" fmla="*/ 307181 w 1173958"/>
                <a:gd name="connsiteY15-1364" fmla="*/ 267494 h 1241426"/>
                <a:gd name="connsiteX16-1365" fmla="*/ 509588 w 1173958"/>
                <a:gd name="connsiteY16-1366" fmla="*/ 0 h 1241426"/>
                <a:gd name="connsiteX0-1367" fmla="*/ 652463 w 1316833"/>
                <a:gd name="connsiteY0-1368" fmla="*/ 0 h 1279526"/>
                <a:gd name="connsiteX1-1369" fmla="*/ 864395 w 1316833"/>
                <a:gd name="connsiteY1-1370" fmla="*/ 262732 h 1279526"/>
                <a:gd name="connsiteX2-1371" fmla="*/ 722313 w 1316833"/>
                <a:gd name="connsiteY2-1372" fmla="*/ 217488 h 1279526"/>
                <a:gd name="connsiteX3-1373" fmla="*/ 967582 w 1316833"/>
                <a:gd name="connsiteY3-1374" fmla="*/ 556418 h 1279526"/>
                <a:gd name="connsiteX4-1375" fmla="*/ 771525 w 1316833"/>
                <a:gd name="connsiteY4-1376" fmla="*/ 463550 h 1279526"/>
                <a:gd name="connsiteX5-1377" fmla="*/ 1037432 w 1316833"/>
                <a:gd name="connsiteY5-1378" fmla="*/ 795338 h 1279526"/>
                <a:gd name="connsiteX6-1379" fmla="*/ 787401 w 1316833"/>
                <a:gd name="connsiteY6-1380" fmla="*/ 747713 h 1279526"/>
                <a:gd name="connsiteX7-1381" fmla="*/ 1316833 w 1316833"/>
                <a:gd name="connsiteY7-1382" fmla="*/ 1241426 h 1279526"/>
                <a:gd name="connsiteX8-1383" fmla="*/ 668951 w 1316833"/>
                <a:gd name="connsiteY8-1384" fmla="*/ 1059298 h 1279526"/>
                <a:gd name="connsiteX9-1385" fmla="*/ 0 w 1316833"/>
                <a:gd name="connsiteY9-1386" fmla="*/ 1279526 h 1279526"/>
                <a:gd name="connsiteX10-1387" fmla="*/ 520701 w 1316833"/>
                <a:gd name="connsiteY10-1388" fmla="*/ 747713 h 1279526"/>
                <a:gd name="connsiteX11-1389" fmla="*/ 261144 w 1316833"/>
                <a:gd name="connsiteY11-1390" fmla="*/ 797719 h 1279526"/>
                <a:gd name="connsiteX12-1391" fmla="*/ 536575 w 1316833"/>
                <a:gd name="connsiteY12-1392" fmla="*/ 463550 h 1279526"/>
                <a:gd name="connsiteX13-1393" fmla="*/ 356394 w 1316833"/>
                <a:gd name="connsiteY13-1394" fmla="*/ 549275 h 1279526"/>
                <a:gd name="connsiteX14-1395" fmla="*/ 581025 w 1316833"/>
                <a:gd name="connsiteY14-1396" fmla="*/ 217488 h 1279526"/>
                <a:gd name="connsiteX15-1397" fmla="*/ 450056 w 1316833"/>
                <a:gd name="connsiteY15-1398" fmla="*/ 267494 h 1279526"/>
                <a:gd name="connsiteX16-1399" fmla="*/ 652463 w 1316833"/>
                <a:gd name="connsiteY16-1400" fmla="*/ 0 h 1279526"/>
                <a:gd name="connsiteX0-1401" fmla="*/ 652463 w 1316833"/>
                <a:gd name="connsiteY0-1402" fmla="*/ 0 h 1283803"/>
                <a:gd name="connsiteX1-1403" fmla="*/ 864395 w 1316833"/>
                <a:gd name="connsiteY1-1404" fmla="*/ 262732 h 1283803"/>
                <a:gd name="connsiteX2-1405" fmla="*/ 722313 w 1316833"/>
                <a:gd name="connsiteY2-1406" fmla="*/ 217488 h 1283803"/>
                <a:gd name="connsiteX3-1407" fmla="*/ 967582 w 1316833"/>
                <a:gd name="connsiteY3-1408" fmla="*/ 556418 h 1283803"/>
                <a:gd name="connsiteX4-1409" fmla="*/ 771525 w 1316833"/>
                <a:gd name="connsiteY4-1410" fmla="*/ 463550 h 1283803"/>
                <a:gd name="connsiteX5-1411" fmla="*/ 1037432 w 1316833"/>
                <a:gd name="connsiteY5-1412" fmla="*/ 795338 h 1283803"/>
                <a:gd name="connsiteX6-1413" fmla="*/ 787401 w 1316833"/>
                <a:gd name="connsiteY6-1414" fmla="*/ 747713 h 1283803"/>
                <a:gd name="connsiteX7-1415" fmla="*/ 1316833 w 1316833"/>
                <a:gd name="connsiteY7-1416" fmla="*/ 1241426 h 1283803"/>
                <a:gd name="connsiteX8-1417" fmla="*/ 668951 w 1316833"/>
                <a:gd name="connsiteY8-1418" fmla="*/ 1059298 h 1283803"/>
                <a:gd name="connsiteX9-1419" fmla="*/ 0 w 1316833"/>
                <a:gd name="connsiteY9-1420" fmla="*/ 1279526 h 1283803"/>
                <a:gd name="connsiteX10-1421" fmla="*/ 520701 w 1316833"/>
                <a:gd name="connsiteY10-1422" fmla="*/ 747713 h 1283803"/>
                <a:gd name="connsiteX11-1423" fmla="*/ 261144 w 1316833"/>
                <a:gd name="connsiteY11-1424" fmla="*/ 797719 h 1283803"/>
                <a:gd name="connsiteX12-1425" fmla="*/ 536575 w 1316833"/>
                <a:gd name="connsiteY12-1426" fmla="*/ 463550 h 1283803"/>
                <a:gd name="connsiteX13-1427" fmla="*/ 356394 w 1316833"/>
                <a:gd name="connsiteY13-1428" fmla="*/ 549275 h 1283803"/>
                <a:gd name="connsiteX14-1429" fmla="*/ 581025 w 1316833"/>
                <a:gd name="connsiteY14-1430" fmla="*/ 217488 h 1283803"/>
                <a:gd name="connsiteX15-1431" fmla="*/ 450056 w 1316833"/>
                <a:gd name="connsiteY15-1432" fmla="*/ 267494 h 1283803"/>
                <a:gd name="connsiteX16-1433" fmla="*/ 652463 w 1316833"/>
                <a:gd name="connsiteY16-1434" fmla="*/ 0 h 1283803"/>
                <a:gd name="connsiteX0-1435" fmla="*/ 652463 w 1316833"/>
                <a:gd name="connsiteY0-1436" fmla="*/ 0 h 1283803"/>
                <a:gd name="connsiteX1-1437" fmla="*/ 864395 w 1316833"/>
                <a:gd name="connsiteY1-1438" fmla="*/ 262732 h 1283803"/>
                <a:gd name="connsiteX2-1439" fmla="*/ 722313 w 1316833"/>
                <a:gd name="connsiteY2-1440" fmla="*/ 217488 h 1283803"/>
                <a:gd name="connsiteX3-1441" fmla="*/ 967582 w 1316833"/>
                <a:gd name="connsiteY3-1442" fmla="*/ 556418 h 1283803"/>
                <a:gd name="connsiteX4-1443" fmla="*/ 771525 w 1316833"/>
                <a:gd name="connsiteY4-1444" fmla="*/ 463550 h 1283803"/>
                <a:gd name="connsiteX5-1445" fmla="*/ 1037432 w 1316833"/>
                <a:gd name="connsiteY5-1446" fmla="*/ 795338 h 1283803"/>
                <a:gd name="connsiteX6-1447" fmla="*/ 787401 w 1316833"/>
                <a:gd name="connsiteY6-1448" fmla="*/ 747713 h 1283803"/>
                <a:gd name="connsiteX7-1449" fmla="*/ 1316833 w 1316833"/>
                <a:gd name="connsiteY7-1450" fmla="*/ 1241426 h 1283803"/>
                <a:gd name="connsiteX8-1451" fmla="*/ 668951 w 1316833"/>
                <a:gd name="connsiteY8-1452" fmla="*/ 1059298 h 1283803"/>
                <a:gd name="connsiteX9-1453" fmla="*/ 0 w 1316833"/>
                <a:gd name="connsiteY9-1454" fmla="*/ 1279526 h 1283803"/>
                <a:gd name="connsiteX10-1455" fmla="*/ 520701 w 1316833"/>
                <a:gd name="connsiteY10-1456" fmla="*/ 747713 h 1283803"/>
                <a:gd name="connsiteX11-1457" fmla="*/ 261144 w 1316833"/>
                <a:gd name="connsiteY11-1458" fmla="*/ 797719 h 1283803"/>
                <a:gd name="connsiteX12-1459" fmla="*/ 536575 w 1316833"/>
                <a:gd name="connsiteY12-1460" fmla="*/ 463550 h 1283803"/>
                <a:gd name="connsiteX13-1461" fmla="*/ 356394 w 1316833"/>
                <a:gd name="connsiteY13-1462" fmla="*/ 549275 h 1283803"/>
                <a:gd name="connsiteX14-1463" fmla="*/ 581025 w 1316833"/>
                <a:gd name="connsiteY14-1464" fmla="*/ 217488 h 1283803"/>
                <a:gd name="connsiteX15-1465" fmla="*/ 450056 w 1316833"/>
                <a:gd name="connsiteY15-1466" fmla="*/ 267494 h 1283803"/>
                <a:gd name="connsiteX16-1467" fmla="*/ 652463 w 1316833"/>
                <a:gd name="connsiteY16-1468" fmla="*/ 0 h 1283803"/>
                <a:gd name="connsiteX0-1469" fmla="*/ 652463 w 1316833"/>
                <a:gd name="connsiteY0-1470" fmla="*/ 0 h 1283803"/>
                <a:gd name="connsiteX1-1471" fmla="*/ 864395 w 1316833"/>
                <a:gd name="connsiteY1-1472" fmla="*/ 262732 h 1283803"/>
                <a:gd name="connsiteX2-1473" fmla="*/ 722313 w 1316833"/>
                <a:gd name="connsiteY2-1474" fmla="*/ 217488 h 1283803"/>
                <a:gd name="connsiteX3-1475" fmla="*/ 967582 w 1316833"/>
                <a:gd name="connsiteY3-1476" fmla="*/ 556418 h 1283803"/>
                <a:gd name="connsiteX4-1477" fmla="*/ 771525 w 1316833"/>
                <a:gd name="connsiteY4-1478" fmla="*/ 463550 h 1283803"/>
                <a:gd name="connsiteX5-1479" fmla="*/ 1037432 w 1316833"/>
                <a:gd name="connsiteY5-1480" fmla="*/ 795338 h 1283803"/>
                <a:gd name="connsiteX6-1481" fmla="*/ 787401 w 1316833"/>
                <a:gd name="connsiteY6-1482" fmla="*/ 747713 h 1283803"/>
                <a:gd name="connsiteX7-1483" fmla="*/ 1316833 w 1316833"/>
                <a:gd name="connsiteY7-1484" fmla="*/ 1241426 h 1283803"/>
                <a:gd name="connsiteX8-1485" fmla="*/ 668951 w 1316833"/>
                <a:gd name="connsiteY8-1486" fmla="*/ 1059298 h 1283803"/>
                <a:gd name="connsiteX9-1487" fmla="*/ 0 w 1316833"/>
                <a:gd name="connsiteY9-1488" fmla="*/ 1279526 h 1283803"/>
                <a:gd name="connsiteX10-1489" fmla="*/ 520701 w 1316833"/>
                <a:gd name="connsiteY10-1490" fmla="*/ 747713 h 1283803"/>
                <a:gd name="connsiteX11-1491" fmla="*/ 261144 w 1316833"/>
                <a:gd name="connsiteY11-1492" fmla="*/ 797719 h 1283803"/>
                <a:gd name="connsiteX12-1493" fmla="*/ 536575 w 1316833"/>
                <a:gd name="connsiteY12-1494" fmla="*/ 463550 h 1283803"/>
                <a:gd name="connsiteX13-1495" fmla="*/ 356394 w 1316833"/>
                <a:gd name="connsiteY13-1496" fmla="*/ 549275 h 1283803"/>
                <a:gd name="connsiteX14-1497" fmla="*/ 581025 w 1316833"/>
                <a:gd name="connsiteY14-1498" fmla="*/ 217488 h 1283803"/>
                <a:gd name="connsiteX15-1499" fmla="*/ 450056 w 1316833"/>
                <a:gd name="connsiteY15-1500" fmla="*/ 267494 h 1283803"/>
                <a:gd name="connsiteX16-1501" fmla="*/ 652463 w 1316833"/>
                <a:gd name="connsiteY16-1502" fmla="*/ 0 h 1283803"/>
                <a:gd name="connsiteX0-1503" fmla="*/ 652463 w 1316833"/>
                <a:gd name="connsiteY0-1504" fmla="*/ 0 h 1291190"/>
                <a:gd name="connsiteX1-1505" fmla="*/ 864395 w 1316833"/>
                <a:gd name="connsiteY1-1506" fmla="*/ 262732 h 1291190"/>
                <a:gd name="connsiteX2-1507" fmla="*/ 722313 w 1316833"/>
                <a:gd name="connsiteY2-1508" fmla="*/ 217488 h 1291190"/>
                <a:gd name="connsiteX3-1509" fmla="*/ 967582 w 1316833"/>
                <a:gd name="connsiteY3-1510" fmla="*/ 556418 h 1291190"/>
                <a:gd name="connsiteX4-1511" fmla="*/ 771525 w 1316833"/>
                <a:gd name="connsiteY4-1512" fmla="*/ 463550 h 1291190"/>
                <a:gd name="connsiteX5-1513" fmla="*/ 1037432 w 1316833"/>
                <a:gd name="connsiteY5-1514" fmla="*/ 795338 h 1291190"/>
                <a:gd name="connsiteX6-1515" fmla="*/ 787401 w 1316833"/>
                <a:gd name="connsiteY6-1516" fmla="*/ 747713 h 1291190"/>
                <a:gd name="connsiteX7-1517" fmla="*/ 1316833 w 1316833"/>
                <a:gd name="connsiteY7-1518" fmla="*/ 1241426 h 1291190"/>
                <a:gd name="connsiteX8-1519" fmla="*/ 666569 w 1316833"/>
                <a:gd name="connsiteY8-1520" fmla="*/ 1237892 h 1291190"/>
                <a:gd name="connsiteX9-1521" fmla="*/ 0 w 1316833"/>
                <a:gd name="connsiteY9-1522" fmla="*/ 1279526 h 1291190"/>
                <a:gd name="connsiteX10-1523" fmla="*/ 520701 w 1316833"/>
                <a:gd name="connsiteY10-1524" fmla="*/ 747713 h 1291190"/>
                <a:gd name="connsiteX11-1525" fmla="*/ 261144 w 1316833"/>
                <a:gd name="connsiteY11-1526" fmla="*/ 797719 h 1291190"/>
                <a:gd name="connsiteX12-1527" fmla="*/ 536575 w 1316833"/>
                <a:gd name="connsiteY12-1528" fmla="*/ 463550 h 1291190"/>
                <a:gd name="connsiteX13-1529" fmla="*/ 356394 w 1316833"/>
                <a:gd name="connsiteY13-1530" fmla="*/ 549275 h 1291190"/>
                <a:gd name="connsiteX14-1531" fmla="*/ 581025 w 1316833"/>
                <a:gd name="connsiteY14-1532" fmla="*/ 217488 h 1291190"/>
                <a:gd name="connsiteX15-1533" fmla="*/ 450056 w 1316833"/>
                <a:gd name="connsiteY15-1534" fmla="*/ 267494 h 1291190"/>
                <a:gd name="connsiteX16-1535" fmla="*/ 652463 w 1316833"/>
                <a:gd name="connsiteY16-1536" fmla="*/ 0 h 1291190"/>
                <a:gd name="connsiteX0-1537" fmla="*/ 652463 w 1321596"/>
                <a:gd name="connsiteY0-1538" fmla="*/ 0 h 1290833"/>
                <a:gd name="connsiteX1-1539" fmla="*/ 864395 w 1321596"/>
                <a:gd name="connsiteY1-1540" fmla="*/ 262732 h 1290833"/>
                <a:gd name="connsiteX2-1541" fmla="*/ 722313 w 1321596"/>
                <a:gd name="connsiteY2-1542" fmla="*/ 217488 h 1290833"/>
                <a:gd name="connsiteX3-1543" fmla="*/ 967582 w 1321596"/>
                <a:gd name="connsiteY3-1544" fmla="*/ 556418 h 1290833"/>
                <a:gd name="connsiteX4-1545" fmla="*/ 771525 w 1321596"/>
                <a:gd name="connsiteY4-1546" fmla="*/ 463550 h 1290833"/>
                <a:gd name="connsiteX5-1547" fmla="*/ 1037432 w 1321596"/>
                <a:gd name="connsiteY5-1548" fmla="*/ 795338 h 1290833"/>
                <a:gd name="connsiteX6-1549" fmla="*/ 787401 w 1321596"/>
                <a:gd name="connsiteY6-1550" fmla="*/ 747713 h 1290833"/>
                <a:gd name="connsiteX7-1551" fmla="*/ 1321596 w 1321596"/>
                <a:gd name="connsiteY7-1552" fmla="*/ 1262857 h 1290833"/>
                <a:gd name="connsiteX8-1553" fmla="*/ 666569 w 1321596"/>
                <a:gd name="connsiteY8-1554" fmla="*/ 1237892 h 1290833"/>
                <a:gd name="connsiteX9-1555" fmla="*/ 0 w 1321596"/>
                <a:gd name="connsiteY9-1556" fmla="*/ 1279526 h 1290833"/>
                <a:gd name="connsiteX10-1557" fmla="*/ 520701 w 1321596"/>
                <a:gd name="connsiteY10-1558" fmla="*/ 747713 h 1290833"/>
                <a:gd name="connsiteX11-1559" fmla="*/ 261144 w 1321596"/>
                <a:gd name="connsiteY11-1560" fmla="*/ 797719 h 1290833"/>
                <a:gd name="connsiteX12-1561" fmla="*/ 536575 w 1321596"/>
                <a:gd name="connsiteY12-1562" fmla="*/ 463550 h 1290833"/>
                <a:gd name="connsiteX13-1563" fmla="*/ 356394 w 1321596"/>
                <a:gd name="connsiteY13-1564" fmla="*/ 549275 h 1290833"/>
                <a:gd name="connsiteX14-1565" fmla="*/ 581025 w 1321596"/>
                <a:gd name="connsiteY14-1566" fmla="*/ 217488 h 1290833"/>
                <a:gd name="connsiteX15-1567" fmla="*/ 450056 w 1321596"/>
                <a:gd name="connsiteY15-1568" fmla="*/ 267494 h 1290833"/>
                <a:gd name="connsiteX16-1569" fmla="*/ 652463 w 1321596"/>
                <a:gd name="connsiteY16-1570" fmla="*/ 0 h 1290833"/>
                <a:gd name="connsiteX0-1571" fmla="*/ 652463 w 1321596"/>
                <a:gd name="connsiteY0-1572" fmla="*/ 0 h 1290833"/>
                <a:gd name="connsiteX1-1573" fmla="*/ 864395 w 1321596"/>
                <a:gd name="connsiteY1-1574" fmla="*/ 262732 h 1290833"/>
                <a:gd name="connsiteX2-1575" fmla="*/ 722313 w 1321596"/>
                <a:gd name="connsiteY2-1576" fmla="*/ 217488 h 1290833"/>
                <a:gd name="connsiteX3-1577" fmla="*/ 967582 w 1321596"/>
                <a:gd name="connsiteY3-1578" fmla="*/ 556418 h 1290833"/>
                <a:gd name="connsiteX4-1579" fmla="*/ 771525 w 1321596"/>
                <a:gd name="connsiteY4-1580" fmla="*/ 463550 h 1290833"/>
                <a:gd name="connsiteX5-1581" fmla="*/ 1037432 w 1321596"/>
                <a:gd name="connsiteY5-1582" fmla="*/ 795338 h 1290833"/>
                <a:gd name="connsiteX6-1583" fmla="*/ 787401 w 1321596"/>
                <a:gd name="connsiteY6-1584" fmla="*/ 747713 h 1290833"/>
                <a:gd name="connsiteX7-1585" fmla="*/ 1321596 w 1321596"/>
                <a:gd name="connsiteY7-1586" fmla="*/ 1262857 h 1290833"/>
                <a:gd name="connsiteX8-1587" fmla="*/ 666569 w 1321596"/>
                <a:gd name="connsiteY8-1588" fmla="*/ 1237892 h 1290833"/>
                <a:gd name="connsiteX9-1589" fmla="*/ 0 w 1321596"/>
                <a:gd name="connsiteY9-1590" fmla="*/ 1279526 h 1290833"/>
                <a:gd name="connsiteX10-1591" fmla="*/ 520701 w 1321596"/>
                <a:gd name="connsiteY10-1592" fmla="*/ 747713 h 1290833"/>
                <a:gd name="connsiteX11-1593" fmla="*/ 261144 w 1321596"/>
                <a:gd name="connsiteY11-1594" fmla="*/ 797719 h 1290833"/>
                <a:gd name="connsiteX12-1595" fmla="*/ 536575 w 1321596"/>
                <a:gd name="connsiteY12-1596" fmla="*/ 463550 h 1290833"/>
                <a:gd name="connsiteX13-1597" fmla="*/ 356394 w 1321596"/>
                <a:gd name="connsiteY13-1598" fmla="*/ 549275 h 1290833"/>
                <a:gd name="connsiteX14-1599" fmla="*/ 581025 w 1321596"/>
                <a:gd name="connsiteY14-1600" fmla="*/ 217488 h 1290833"/>
                <a:gd name="connsiteX15-1601" fmla="*/ 450056 w 1321596"/>
                <a:gd name="connsiteY15-1602" fmla="*/ 267494 h 1290833"/>
                <a:gd name="connsiteX16-1603" fmla="*/ 652463 w 1321596"/>
                <a:gd name="connsiteY16-1604" fmla="*/ 0 h 1290833"/>
                <a:gd name="connsiteX0-1605" fmla="*/ 652463 w 1321596"/>
                <a:gd name="connsiteY0-1606" fmla="*/ 0 h 1290833"/>
                <a:gd name="connsiteX1-1607" fmla="*/ 864395 w 1321596"/>
                <a:gd name="connsiteY1-1608" fmla="*/ 262732 h 1290833"/>
                <a:gd name="connsiteX2-1609" fmla="*/ 722313 w 1321596"/>
                <a:gd name="connsiteY2-1610" fmla="*/ 217488 h 1290833"/>
                <a:gd name="connsiteX3-1611" fmla="*/ 967582 w 1321596"/>
                <a:gd name="connsiteY3-1612" fmla="*/ 556418 h 1290833"/>
                <a:gd name="connsiteX4-1613" fmla="*/ 771525 w 1321596"/>
                <a:gd name="connsiteY4-1614" fmla="*/ 463550 h 1290833"/>
                <a:gd name="connsiteX5-1615" fmla="*/ 1037432 w 1321596"/>
                <a:gd name="connsiteY5-1616" fmla="*/ 795338 h 1290833"/>
                <a:gd name="connsiteX6-1617" fmla="*/ 787401 w 1321596"/>
                <a:gd name="connsiteY6-1618" fmla="*/ 747713 h 1290833"/>
                <a:gd name="connsiteX7-1619" fmla="*/ 1321596 w 1321596"/>
                <a:gd name="connsiteY7-1620" fmla="*/ 1262857 h 1290833"/>
                <a:gd name="connsiteX8-1621" fmla="*/ 666569 w 1321596"/>
                <a:gd name="connsiteY8-1622" fmla="*/ 1237892 h 1290833"/>
                <a:gd name="connsiteX9-1623" fmla="*/ 0 w 1321596"/>
                <a:gd name="connsiteY9-1624" fmla="*/ 1279526 h 1290833"/>
                <a:gd name="connsiteX10-1625" fmla="*/ 520701 w 1321596"/>
                <a:gd name="connsiteY10-1626" fmla="*/ 747713 h 1290833"/>
                <a:gd name="connsiteX11-1627" fmla="*/ 261144 w 1321596"/>
                <a:gd name="connsiteY11-1628" fmla="*/ 797719 h 1290833"/>
                <a:gd name="connsiteX12-1629" fmla="*/ 536575 w 1321596"/>
                <a:gd name="connsiteY12-1630" fmla="*/ 463550 h 1290833"/>
                <a:gd name="connsiteX13-1631" fmla="*/ 356394 w 1321596"/>
                <a:gd name="connsiteY13-1632" fmla="*/ 549275 h 1290833"/>
                <a:gd name="connsiteX14-1633" fmla="*/ 581025 w 1321596"/>
                <a:gd name="connsiteY14-1634" fmla="*/ 217488 h 1290833"/>
                <a:gd name="connsiteX15-1635" fmla="*/ 450056 w 1321596"/>
                <a:gd name="connsiteY15-1636" fmla="*/ 267494 h 1290833"/>
                <a:gd name="connsiteX16-1637" fmla="*/ 652463 w 1321596"/>
                <a:gd name="connsiteY16-1638" fmla="*/ 0 h 1290833"/>
                <a:gd name="connsiteX0-1639" fmla="*/ 652463 w 1321596"/>
                <a:gd name="connsiteY0-1640" fmla="*/ 0 h 1290833"/>
                <a:gd name="connsiteX1-1641" fmla="*/ 864395 w 1321596"/>
                <a:gd name="connsiteY1-1642" fmla="*/ 262732 h 1290833"/>
                <a:gd name="connsiteX2-1643" fmla="*/ 722313 w 1321596"/>
                <a:gd name="connsiteY2-1644" fmla="*/ 217488 h 1290833"/>
                <a:gd name="connsiteX3-1645" fmla="*/ 967582 w 1321596"/>
                <a:gd name="connsiteY3-1646" fmla="*/ 556418 h 1290833"/>
                <a:gd name="connsiteX4-1647" fmla="*/ 771525 w 1321596"/>
                <a:gd name="connsiteY4-1648" fmla="*/ 463550 h 1290833"/>
                <a:gd name="connsiteX5-1649" fmla="*/ 1037432 w 1321596"/>
                <a:gd name="connsiteY5-1650" fmla="*/ 795338 h 1290833"/>
                <a:gd name="connsiteX6-1651" fmla="*/ 787401 w 1321596"/>
                <a:gd name="connsiteY6-1652" fmla="*/ 747713 h 1290833"/>
                <a:gd name="connsiteX7-1653" fmla="*/ 1321596 w 1321596"/>
                <a:gd name="connsiteY7-1654" fmla="*/ 1262857 h 1290833"/>
                <a:gd name="connsiteX8-1655" fmla="*/ 666569 w 1321596"/>
                <a:gd name="connsiteY8-1656" fmla="*/ 1237892 h 1290833"/>
                <a:gd name="connsiteX9-1657" fmla="*/ 0 w 1321596"/>
                <a:gd name="connsiteY9-1658" fmla="*/ 1279526 h 1290833"/>
                <a:gd name="connsiteX10-1659" fmla="*/ 520701 w 1321596"/>
                <a:gd name="connsiteY10-1660" fmla="*/ 747713 h 1290833"/>
                <a:gd name="connsiteX11-1661" fmla="*/ 261144 w 1321596"/>
                <a:gd name="connsiteY11-1662" fmla="*/ 797719 h 1290833"/>
                <a:gd name="connsiteX12-1663" fmla="*/ 536575 w 1321596"/>
                <a:gd name="connsiteY12-1664" fmla="*/ 463550 h 1290833"/>
                <a:gd name="connsiteX13-1665" fmla="*/ 356394 w 1321596"/>
                <a:gd name="connsiteY13-1666" fmla="*/ 549275 h 1290833"/>
                <a:gd name="connsiteX14-1667" fmla="*/ 581025 w 1321596"/>
                <a:gd name="connsiteY14-1668" fmla="*/ 217488 h 1290833"/>
                <a:gd name="connsiteX15-1669" fmla="*/ 450056 w 1321596"/>
                <a:gd name="connsiteY15-1670" fmla="*/ 267494 h 1290833"/>
                <a:gd name="connsiteX16-1671" fmla="*/ 652463 w 1321596"/>
                <a:gd name="connsiteY16-1672" fmla="*/ 0 h 1290833"/>
                <a:gd name="connsiteX0-1673" fmla="*/ 652463 w 1321596"/>
                <a:gd name="connsiteY0-1674" fmla="*/ 0 h 1290833"/>
                <a:gd name="connsiteX1-1675" fmla="*/ 864395 w 1321596"/>
                <a:gd name="connsiteY1-1676" fmla="*/ 262732 h 1290833"/>
                <a:gd name="connsiteX2-1677" fmla="*/ 722313 w 1321596"/>
                <a:gd name="connsiteY2-1678" fmla="*/ 217488 h 1290833"/>
                <a:gd name="connsiteX3-1679" fmla="*/ 967582 w 1321596"/>
                <a:gd name="connsiteY3-1680" fmla="*/ 556418 h 1290833"/>
                <a:gd name="connsiteX4-1681" fmla="*/ 771525 w 1321596"/>
                <a:gd name="connsiteY4-1682" fmla="*/ 463550 h 1290833"/>
                <a:gd name="connsiteX5-1683" fmla="*/ 1037432 w 1321596"/>
                <a:gd name="connsiteY5-1684" fmla="*/ 795338 h 1290833"/>
                <a:gd name="connsiteX6-1685" fmla="*/ 787401 w 1321596"/>
                <a:gd name="connsiteY6-1686" fmla="*/ 747713 h 1290833"/>
                <a:gd name="connsiteX7-1687" fmla="*/ 1321596 w 1321596"/>
                <a:gd name="connsiteY7-1688" fmla="*/ 1262857 h 1290833"/>
                <a:gd name="connsiteX8-1689" fmla="*/ 666569 w 1321596"/>
                <a:gd name="connsiteY8-1690" fmla="*/ 1237892 h 1290833"/>
                <a:gd name="connsiteX9-1691" fmla="*/ 0 w 1321596"/>
                <a:gd name="connsiteY9-1692" fmla="*/ 1279526 h 1290833"/>
                <a:gd name="connsiteX10-1693" fmla="*/ 520701 w 1321596"/>
                <a:gd name="connsiteY10-1694" fmla="*/ 747713 h 1290833"/>
                <a:gd name="connsiteX11-1695" fmla="*/ 261144 w 1321596"/>
                <a:gd name="connsiteY11-1696" fmla="*/ 797719 h 1290833"/>
                <a:gd name="connsiteX12-1697" fmla="*/ 536575 w 1321596"/>
                <a:gd name="connsiteY12-1698" fmla="*/ 463550 h 1290833"/>
                <a:gd name="connsiteX13-1699" fmla="*/ 356394 w 1321596"/>
                <a:gd name="connsiteY13-1700" fmla="*/ 549275 h 1290833"/>
                <a:gd name="connsiteX14-1701" fmla="*/ 581025 w 1321596"/>
                <a:gd name="connsiteY14-1702" fmla="*/ 217488 h 1290833"/>
                <a:gd name="connsiteX15-1703" fmla="*/ 450056 w 1321596"/>
                <a:gd name="connsiteY15-1704" fmla="*/ 267494 h 1290833"/>
                <a:gd name="connsiteX16-1705" fmla="*/ 652463 w 1321596"/>
                <a:gd name="connsiteY16-1706" fmla="*/ 0 h 1290833"/>
                <a:gd name="connsiteX0-1707" fmla="*/ 652463 w 1321596"/>
                <a:gd name="connsiteY0-1708" fmla="*/ 0 h 1290833"/>
                <a:gd name="connsiteX1-1709" fmla="*/ 864395 w 1321596"/>
                <a:gd name="connsiteY1-1710" fmla="*/ 262732 h 1290833"/>
                <a:gd name="connsiteX2-1711" fmla="*/ 722313 w 1321596"/>
                <a:gd name="connsiteY2-1712" fmla="*/ 217488 h 1290833"/>
                <a:gd name="connsiteX3-1713" fmla="*/ 967582 w 1321596"/>
                <a:gd name="connsiteY3-1714" fmla="*/ 556418 h 1290833"/>
                <a:gd name="connsiteX4-1715" fmla="*/ 771525 w 1321596"/>
                <a:gd name="connsiteY4-1716" fmla="*/ 463550 h 1290833"/>
                <a:gd name="connsiteX5-1717" fmla="*/ 1037432 w 1321596"/>
                <a:gd name="connsiteY5-1718" fmla="*/ 795338 h 1290833"/>
                <a:gd name="connsiteX6-1719" fmla="*/ 787401 w 1321596"/>
                <a:gd name="connsiteY6-1720" fmla="*/ 747713 h 1290833"/>
                <a:gd name="connsiteX7-1721" fmla="*/ 1321596 w 1321596"/>
                <a:gd name="connsiteY7-1722" fmla="*/ 1262857 h 1290833"/>
                <a:gd name="connsiteX8-1723" fmla="*/ 666569 w 1321596"/>
                <a:gd name="connsiteY8-1724" fmla="*/ 1237892 h 1290833"/>
                <a:gd name="connsiteX9-1725" fmla="*/ 0 w 1321596"/>
                <a:gd name="connsiteY9-1726" fmla="*/ 1279526 h 1290833"/>
                <a:gd name="connsiteX10-1727" fmla="*/ 520701 w 1321596"/>
                <a:gd name="connsiteY10-1728" fmla="*/ 747713 h 1290833"/>
                <a:gd name="connsiteX11-1729" fmla="*/ 261144 w 1321596"/>
                <a:gd name="connsiteY11-1730" fmla="*/ 797719 h 1290833"/>
                <a:gd name="connsiteX12-1731" fmla="*/ 536575 w 1321596"/>
                <a:gd name="connsiteY12-1732" fmla="*/ 463550 h 1290833"/>
                <a:gd name="connsiteX13-1733" fmla="*/ 356394 w 1321596"/>
                <a:gd name="connsiteY13-1734" fmla="*/ 549275 h 1290833"/>
                <a:gd name="connsiteX14-1735" fmla="*/ 581025 w 1321596"/>
                <a:gd name="connsiteY14-1736" fmla="*/ 217488 h 1290833"/>
                <a:gd name="connsiteX15-1737" fmla="*/ 450056 w 1321596"/>
                <a:gd name="connsiteY15-1738" fmla="*/ 267494 h 1290833"/>
                <a:gd name="connsiteX16-1739" fmla="*/ 652463 w 1321596"/>
                <a:gd name="connsiteY16-1740" fmla="*/ 0 h 1290833"/>
                <a:gd name="connsiteX0-1741" fmla="*/ 659607 w 1328740"/>
                <a:gd name="connsiteY0-1742" fmla="*/ 0 h 1281245"/>
                <a:gd name="connsiteX1-1743" fmla="*/ 871539 w 1328740"/>
                <a:gd name="connsiteY1-1744" fmla="*/ 262732 h 1281245"/>
                <a:gd name="connsiteX2-1745" fmla="*/ 729457 w 1328740"/>
                <a:gd name="connsiteY2-1746" fmla="*/ 217488 h 1281245"/>
                <a:gd name="connsiteX3-1747" fmla="*/ 974726 w 1328740"/>
                <a:gd name="connsiteY3-1748" fmla="*/ 556418 h 1281245"/>
                <a:gd name="connsiteX4-1749" fmla="*/ 778669 w 1328740"/>
                <a:gd name="connsiteY4-1750" fmla="*/ 463550 h 1281245"/>
                <a:gd name="connsiteX5-1751" fmla="*/ 1044576 w 1328740"/>
                <a:gd name="connsiteY5-1752" fmla="*/ 795338 h 1281245"/>
                <a:gd name="connsiteX6-1753" fmla="*/ 794545 w 1328740"/>
                <a:gd name="connsiteY6-1754" fmla="*/ 747713 h 1281245"/>
                <a:gd name="connsiteX7-1755" fmla="*/ 1328740 w 1328740"/>
                <a:gd name="connsiteY7-1756" fmla="*/ 1262857 h 1281245"/>
                <a:gd name="connsiteX8-1757" fmla="*/ 673713 w 1328740"/>
                <a:gd name="connsiteY8-1758" fmla="*/ 1237892 h 1281245"/>
                <a:gd name="connsiteX9-1759" fmla="*/ 0 w 1328740"/>
                <a:gd name="connsiteY9-1760" fmla="*/ 1103314 h 1281245"/>
                <a:gd name="connsiteX10-1761" fmla="*/ 527845 w 1328740"/>
                <a:gd name="connsiteY10-1762" fmla="*/ 747713 h 1281245"/>
                <a:gd name="connsiteX11-1763" fmla="*/ 268288 w 1328740"/>
                <a:gd name="connsiteY11-1764" fmla="*/ 797719 h 1281245"/>
                <a:gd name="connsiteX12-1765" fmla="*/ 543719 w 1328740"/>
                <a:gd name="connsiteY12-1766" fmla="*/ 463550 h 1281245"/>
                <a:gd name="connsiteX13-1767" fmla="*/ 363538 w 1328740"/>
                <a:gd name="connsiteY13-1768" fmla="*/ 549275 h 1281245"/>
                <a:gd name="connsiteX14-1769" fmla="*/ 588169 w 1328740"/>
                <a:gd name="connsiteY14-1770" fmla="*/ 217488 h 1281245"/>
                <a:gd name="connsiteX15-1771" fmla="*/ 457200 w 1328740"/>
                <a:gd name="connsiteY15-1772" fmla="*/ 267494 h 1281245"/>
                <a:gd name="connsiteX16-1773" fmla="*/ 659607 w 1328740"/>
                <a:gd name="connsiteY16-1774" fmla="*/ 0 h 1281245"/>
                <a:gd name="connsiteX0-1775" fmla="*/ 659607 w 1345409"/>
                <a:gd name="connsiteY0-1776" fmla="*/ 0 h 1238114"/>
                <a:gd name="connsiteX1-1777" fmla="*/ 871539 w 1345409"/>
                <a:gd name="connsiteY1-1778" fmla="*/ 262732 h 1238114"/>
                <a:gd name="connsiteX2-1779" fmla="*/ 729457 w 1345409"/>
                <a:gd name="connsiteY2-1780" fmla="*/ 217488 h 1238114"/>
                <a:gd name="connsiteX3-1781" fmla="*/ 974726 w 1345409"/>
                <a:gd name="connsiteY3-1782" fmla="*/ 556418 h 1238114"/>
                <a:gd name="connsiteX4-1783" fmla="*/ 778669 w 1345409"/>
                <a:gd name="connsiteY4-1784" fmla="*/ 463550 h 1238114"/>
                <a:gd name="connsiteX5-1785" fmla="*/ 1044576 w 1345409"/>
                <a:gd name="connsiteY5-1786" fmla="*/ 795338 h 1238114"/>
                <a:gd name="connsiteX6-1787" fmla="*/ 794545 w 1345409"/>
                <a:gd name="connsiteY6-1788" fmla="*/ 747713 h 1238114"/>
                <a:gd name="connsiteX7-1789" fmla="*/ 1345409 w 1345409"/>
                <a:gd name="connsiteY7-1790" fmla="*/ 1069975 h 1238114"/>
                <a:gd name="connsiteX8-1791" fmla="*/ 673713 w 1345409"/>
                <a:gd name="connsiteY8-1792" fmla="*/ 1237892 h 1238114"/>
                <a:gd name="connsiteX9-1793" fmla="*/ 0 w 1345409"/>
                <a:gd name="connsiteY9-1794" fmla="*/ 1103314 h 1238114"/>
                <a:gd name="connsiteX10-1795" fmla="*/ 527845 w 1345409"/>
                <a:gd name="connsiteY10-1796" fmla="*/ 747713 h 1238114"/>
                <a:gd name="connsiteX11-1797" fmla="*/ 268288 w 1345409"/>
                <a:gd name="connsiteY11-1798" fmla="*/ 797719 h 1238114"/>
                <a:gd name="connsiteX12-1799" fmla="*/ 543719 w 1345409"/>
                <a:gd name="connsiteY12-1800" fmla="*/ 463550 h 1238114"/>
                <a:gd name="connsiteX13-1801" fmla="*/ 363538 w 1345409"/>
                <a:gd name="connsiteY13-1802" fmla="*/ 549275 h 1238114"/>
                <a:gd name="connsiteX14-1803" fmla="*/ 588169 w 1345409"/>
                <a:gd name="connsiteY14-1804" fmla="*/ 217488 h 1238114"/>
                <a:gd name="connsiteX15-1805" fmla="*/ 457200 w 1345409"/>
                <a:gd name="connsiteY15-1806" fmla="*/ 267494 h 1238114"/>
                <a:gd name="connsiteX16-1807" fmla="*/ 659607 w 1345409"/>
                <a:gd name="connsiteY16-1808" fmla="*/ 0 h 1238114"/>
                <a:gd name="connsiteX0-1809" fmla="*/ 659607 w 1352552"/>
                <a:gd name="connsiteY0-1810" fmla="*/ 0 h 1237950"/>
                <a:gd name="connsiteX1-1811" fmla="*/ 871539 w 1352552"/>
                <a:gd name="connsiteY1-1812" fmla="*/ 262732 h 1237950"/>
                <a:gd name="connsiteX2-1813" fmla="*/ 729457 w 1352552"/>
                <a:gd name="connsiteY2-1814" fmla="*/ 217488 h 1237950"/>
                <a:gd name="connsiteX3-1815" fmla="*/ 974726 w 1352552"/>
                <a:gd name="connsiteY3-1816" fmla="*/ 556418 h 1237950"/>
                <a:gd name="connsiteX4-1817" fmla="*/ 778669 w 1352552"/>
                <a:gd name="connsiteY4-1818" fmla="*/ 463550 h 1237950"/>
                <a:gd name="connsiteX5-1819" fmla="*/ 1044576 w 1352552"/>
                <a:gd name="connsiteY5-1820" fmla="*/ 795338 h 1237950"/>
                <a:gd name="connsiteX6-1821" fmla="*/ 794545 w 1352552"/>
                <a:gd name="connsiteY6-1822" fmla="*/ 747713 h 1237950"/>
                <a:gd name="connsiteX7-1823" fmla="*/ 1352552 w 1352552"/>
                <a:gd name="connsiteY7-1824" fmla="*/ 1086644 h 1237950"/>
                <a:gd name="connsiteX8-1825" fmla="*/ 673713 w 1352552"/>
                <a:gd name="connsiteY8-1826" fmla="*/ 1237892 h 1237950"/>
                <a:gd name="connsiteX9-1827" fmla="*/ 0 w 1352552"/>
                <a:gd name="connsiteY9-1828" fmla="*/ 1103314 h 1237950"/>
                <a:gd name="connsiteX10-1829" fmla="*/ 527845 w 1352552"/>
                <a:gd name="connsiteY10-1830" fmla="*/ 747713 h 1237950"/>
                <a:gd name="connsiteX11-1831" fmla="*/ 268288 w 1352552"/>
                <a:gd name="connsiteY11-1832" fmla="*/ 797719 h 1237950"/>
                <a:gd name="connsiteX12-1833" fmla="*/ 543719 w 1352552"/>
                <a:gd name="connsiteY12-1834" fmla="*/ 463550 h 1237950"/>
                <a:gd name="connsiteX13-1835" fmla="*/ 363538 w 1352552"/>
                <a:gd name="connsiteY13-1836" fmla="*/ 549275 h 1237950"/>
                <a:gd name="connsiteX14-1837" fmla="*/ 588169 w 1352552"/>
                <a:gd name="connsiteY14-1838" fmla="*/ 217488 h 1237950"/>
                <a:gd name="connsiteX15-1839" fmla="*/ 457200 w 1352552"/>
                <a:gd name="connsiteY15-1840" fmla="*/ 267494 h 1237950"/>
                <a:gd name="connsiteX16-1841" fmla="*/ 659607 w 1352552"/>
                <a:gd name="connsiteY16-1842" fmla="*/ 0 h 1237950"/>
                <a:gd name="connsiteX0-1843" fmla="*/ 659607 w 1352552"/>
                <a:gd name="connsiteY0-1844" fmla="*/ 0 h 1114621"/>
                <a:gd name="connsiteX1-1845" fmla="*/ 871539 w 1352552"/>
                <a:gd name="connsiteY1-1846" fmla="*/ 262732 h 1114621"/>
                <a:gd name="connsiteX2-1847" fmla="*/ 729457 w 1352552"/>
                <a:gd name="connsiteY2-1848" fmla="*/ 217488 h 1114621"/>
                <a:gd name="connsiteX3-1849" fmla="*/ 974726 w 1352552"/>
                <a:gd name="connsiteY3-1850" fmla="*/ 556418 h 1114621"/>
                <a:gd name="connsiteX4-1851" fmla="*/ 778669 w 1352552"/>
                <a:gd name="connsiteY4-1852" fmla="*/ 463550 h 1114621"/>
                <a:gd name="connsiteX5-1853" fmla="*/ 1044576 w 1352552"/>
                <a:gd name="connsiteY5-1854" fmla="*/ 795338 h 1114621"/>
                <a:gd name="connsiteX6-1855" fmla="*/ 794545 w 1352552"/>
                <a:gd name="connsiteY6-1856" fmla="*/ 747713 h 1114621"/>
                <a:gd name="connsiteX7-1857" fmla="*/ 1352552 w 1352552"/>
                <a:gd name="connsiteY7-1858" fmla="*/ 1086644 h 1114621"/>
                <a:gd name="connsiteX8-1859" fmla="*/ 668950 w 1352552"/>
                <a:gd name="connsiteY8-1860" fmla="*/ 1061680 h 1114621"/>
                <a:gd name="connsiteX9-1861" fmla="*/ 0 w 1352552"/>
                <a:gd name="connsiteY9-1862" fmla="*/ 1103314 h 1114621"/>
                <a:gd name="connsiteX10-1863" fmla="*/ 527845 w 1352552"/>
                <a:gd name="connsiteY10-1864" fmla="*/ 747713 h 1114621"/>
                <a:gd name="connsiteX11-1865" fmla="*/ 268288 w 1352552"/>
                <a:gd name="connsiteY11-1866" fmla="*/ 797719 h 1114621"/>
                <a:gd name="connsiteX12-1867" fmla="*/ 543719 w 1352552"/>
                <a:gd name="connsiteY12-1868" fmla="*/ 463550 h 1114621"/>
                <a:gd name="connsiteX13-1869" fmla="*/ 363538 w 1352552"/>
                <a:gd name="connsiteY13-1870" fmla="*/ 549275 h 1114621"/>
                <a:gd name="connsiteX14-1871" fmla="*/ 588169 w 1352552"/>
                <a:gd name="connsiteY14-1872" fmla="*/ 217488 h 1114621"/>
                <a:gd name="connsiteX15-1873" fmla="*/ 457200 w 1352552"/>
                <a:gd name="connsiteY15-1874" fmla="*/ 267494 h 1114621"/>
                <a:gd name="connsiteX16-1875" fmla="*/ 659607 w 1352552"/>
                <a:gd name="connsiteY16-1876" fmla="*/ 0 h 1114621"/>
                <a:gd name="connsiteX0-1877" fmla="*/ 659607 w 1352552"/>
                <a:gd name="connsiteY0-1878" fmla="*/ 0 h 1114375"/>
                <a:gd name="connsiteX1-1879" fmla="*/ 871539 w 1352552"/>
                <a:gd name="connsiteY1-1880" fmla="*/ 262732 h 1114375"/>
                <a:gd name="connsiteX2-1881" fmla="*/ 729457 w 1352552"/>
                <a:gd name="connsiteY2-1882" fmla="*/ 217488 h 1114375"/>
                <a:gd name="connsiteX3-1883" fmla="*/ 974726 w 1352552"/>
                <a:gd name="connsiteY3-1884" fmla="*/ 556418 h 1114375"/>
                <a:gd name="connsiteX4-1885" fmla="*/ 778669 w 1352552"/>
                <a:gd name="connsiteY4-1886" fmla="*/ 463550 h 1114375"/>
                <a:gd name="connsiteX5-1887" fmla="*/ 1044576 w 1352552"/>
                <a:gd name="connsiteY5-1888" fmla="*/ 795338 h 1114375"/>
                <a:gd name="connsiteX6-1889" fmla="*/ 794545 w 1352552"/>
                <a:gd name="connsiteY6-1890" fmla="*/ 747713 h 1114375"/>
                <a:gd name="connsiteX7-1891" fmla="*/ 1352552 w 1352552"/>
                <a:gd name="connsiteY7-1892" fmla="*/ 1086644 h 1114375"/>
                <a:gd name="connsiteX8-1893" fmla="*/ 673713 w 1352552"/>
                <a:gd name="connsiteY8-1894" fmla="*/ 1059299 h 1114375"/>
                <a:gd name="connsiteX9-1895" fmla="*/ 0 w 1352552"/>
                <a:gd name="connsiteY9-1896" fmla="*/ 1103314 h 1114375"/>
                <a:gd name="connsiteX10-1897" fmla="*/ 527845 w 1352552"/>
                <a:gd name="connsiteY10-1898" fmla="*/ 747713 h 1114375"/>
                <a:gd name="connsiteX11-1899" fmla="*/ 268288 w 1352552"/>
                <a:gd name="connsiteY11-1900" fmla="*/ 797719 h 1114375"/>
                <a:gd name="connsiteX12-1901" fmla="*/ 543719 w 1352552"/>
                <a:gd name="connsiteY12-1902" fmla="*/ 463550 h 1114375"/>
                <a:gd name="connsiteX13-1903" fmla="*/ 363538 w 1352552"/>
                <a:gd name="connsiteY13-1904" fmla="*/ 549275 h 1114375"/>
                <a:gd name="connsiteX14-1905" fmla="*/ 588169 w 1352552"/>
                <a:gd name="connsiteY14-1906" fmla="*/ 217488 h 1114375"/>
                <a:gd name="connsiteX15-1907" fmla="*/ 457200 w 1352552"/>
                <a:gd name="connsiteY15-1908" fmla="*/ 267494 h 1114375"/>
                <a:gd name="connsiteX16-1909" fmla="*/ 659607 w 1352552"/>
                <a:gd name="connsiteY16-1910" fmla="*/ 0 h 1114375"/>
                <a:gd name="connsiteX0-1911" fmla="*/ 659607 w 1354934"/>
                <a:gd name="connsiteY0-1912" fmla="*/ 0 h 1114338"/>
                <a:gd name="connsiteX1-1913" fmla="*/ 871539 w 1354934"/>
                <a:gd name="connsiteY1-1914" fmla="*/ 262732 h 1114338"/>
                <a:gd name="connsiteX2-1915" fmla="*/ 729457 w 1354934"/>
                <a:gd name="connsiteY2-1916" fmla="*/ 217488 h 1114338"/>
                <a:gd name="connsiteX3-1917" fmla="*/ 974726 w 1354934"/>
                <a:gd name="connsiteY3-1918" fmla="*/ 556418 h 1114338"/>
                <a:gd name="connsiteX4-1919" fmla="*/ 778669 w 1354934"/>
                <a:gd name="connsiteY4-1920" fmla="*/ 463550 h 1114338"/>
                <a:gd name="connsiteX5-1921" fmla="*/ 1044576 w 1354934"/>
                <a:gd name="connsiteY5-1922" fmla="*/ 795338 h 1114338"/>
                <a:gd name="connsiteX6-1923" fmla="*/ 794545 w 1354934"/>
                <a:gd name="connsiteY6-1924" fmla="*/ 747713 h 1114338"/>
                <a:gd name="connsiteX7-1925" fmla="*/ 1354934 w 1354934"/>
                <a:gd name="connsiteY7-1926" fmla="*/ 1089025 h 1114338"/>
                <a:gd name="connsiteX8-1927" fmla="*/ 673713 w 1354934"/>
                <a:gd name="connsiteY8-1928" fmla="*/ 1059299 h 1114338"/>
                <a:gd name="connsiteX9-1929" fmla="*/ 0 w 1354934"/>
                <a:gd name="connsiteY9-1930" fmla="*/ 1103314 h 1114338"/>
                <a:gd name="connsiteX10-1931" fmla="*/ 527845 w 1354934"/>
                <a:gd name="connsiteY10-1932" fmla="*/ 747713 h 1114338"/>
                <a:gd name="connsiteX11-1933" fmla="*/ 268288 w 1354934"/>
                <a:gd name="connsiteY11-1934" fmla="*/ 797719 h 1114338"/>
                <a:gd name="connsiteX12-1935" fmla="*/ 543719 w 1354934"/>
                <a:gd name="connsiteY12-1936" fmla="*/ 463550 h 1114338"/>
                <a:gd name="connsiteX13-1937" fmla="*/ 363538 w 1354934"/>
                <a:gd name="connsiteY13-1938" fmla="*/ 549275 h 1114338"/>
                <a:gd name="connsiteX14-1939" fmla="*/ 588169 w 1354934"/>
                <a:gd name="connsiteY14-1940" fmla="*/ 217488 h 1114338"/>
                <a:gd name="connsiteX15-1941" fmla="*/ 457200 w 1354934"/>
                <a:gd name="connsiteY15-1942" fmla="*/ 267494 h 1114338"/>
                <a:gd name="connsiteX16-1943" fmla="*/ 659607 w 1354934"/>
                <a:gd name="connsiteY16-1944" fmla="*/ 0 h 1114338"/>
                <a:gd name="connsiteX0-1945" fmla="*/ 481013 w 1176340"/>
                <a:gd name="connsiteY0-1946" fmla="*/ 0 h 1102651"/>
                <a:gd name="connsiteX1-1947" fmla="*/ 692945 w 1176340"/>
                <a:gd name="connsiteY1-1948" fmla="*/ 262732 h 1102651"/>
                <a:gd name="connsiteX2-1949" fmla="*/ 550863 w 1176340"/>
                <a:gd name="connsiteY2-1950" fmla="*/ 217488 h 1102651"/>
                <a:gd name="connsiteX3-1951" fmla="*/ 796132 w 1176340"/>
                <a:gd name="connsiteY3-1952" fmla="*/ 556418 h 1102651"/>
                <a:gd name="connsiteX4-1953" fmla="*/ 600075 w 1176340"/>
                <a:gd name="connsiteY4-1954" fmla="*/ 463550 h 1102651"/>
                <a:gd name="connsiteX5-1955" fmla="*/ 865982 w 1176340"/>
                <a:gd name="connsiteY5-1956" fmla="*/ 795338 h 1102651"/>
                <a:gd name="connsiteX6-1957" fmla="*/ 615951 w 1176340"/>
                <a:gd name="connsiteY6-1958" fmla="*/ 747713 h 1102651"/>
                <a:gd name="connsiteX7-1959" fmla="*/ 1176340 w 1176340"/>
                <a:gd name="connsiteY7-1960" fmla="*/ 1089025 h 1102651"/>
                <a:gd name="connsiteX8-1961" fmla="*/ 495119 w 1176340"/>
                <a:gd name="connsiteY8-1962" fmla="*/ 1059299 h 1102651"/>
                <a:gd name="connsiteX9-1963" fmla="*/ 0 w 1176340"/>
                <a:gd name="connsiteY9-1964" fmla="*/ 1077120 h 1102651"/>
                <a:gd name="connsiteX10-1965" fmla="*/ 349251 w 1176340"/>
                <a:gd name="connsiteY10-1966" fmla="*/ 747713 h 1102651"/>
                <a:gd name="connsiteX11-1967" fmla="*/ 89694 w 1176340"/>
                <a:gd name="connsiteY11-1968" fmla="*/ 797719 h 1102651"/>
                <a:gd name="connsiteX12-1969" fmla="*/ 365125 w 1176340"/>
                <a:gd name="connsiteY12-1970" fmla="*/ 463550 h 1102651"/>
                <a:gd name="connsiteX13-1971" fmla="*/ 184944 w 1176340"/>
                <a:gd name="connsiteY13-1972" fmla="*/ 549275 h 1102651"/>
                <a:gd name="connsiteX14-1973" fmla="*/ 409575 w 1176340"/>
                <a:gd name="connsiteY14-1974" fmla="*/ 217488 h 1102651"/>
                <a:gd name="connsiteX15-1975" fmla="*/ 278606 w 1176340"/>
                <a:gd name="connsiteY15-1976" fmla="*/ 267494 h 1102651"/>
                <a:gd name="connsiteX16-1977" fmla="*/ 481013 w 1176340"/>
                <a:gd name="connsiteY16-1978" fmla="*/ 0 h 1102651"/>
                <a:gd name="connsiteX0-1979" fmla="*/ 481013 w 1009652"/>
                <a:gd name="connsiteY0-1980" fmla="*/ 0 h 1091587"/>
                <a:gd name="connsiteX1-1981" fmla="*/ 692945 w 1009652"/>
                <a:gd name="connsiteY1-1982" fmla="*/ 262732 h 1091587"/>
                <a:gd name="connsiteX2-1983" fmla="*/ 550863 w 1009652"/>
                <a:gd name="connsiteY2-1984" fmla="*/ 217488 h 1091587"/>
                <a:gd name="connsiteX3-1985" fmla="*/ 796132 w 1009652"/>
                <a:gd name="connsiteY3-1986" fmla="*/ 556418 h 1091587"/>
                <a:gd name="connsiteX4-1987" fmla="*/ 600075 w 1009652"/>
                <a:gd name="connsiteY4-1988" fmla="*/ 463550 h 1091587"/>
                <a:gd name="connsiteX5-1989" fmla="*/ 865982 w 1009652"/>
                <a:gd name="connsiteY5-1990" fmla="*/ 795338 h 1091587"/>
                <a:gd name="connsiteX6-1991" fmla="*/ 615951 w 1009652"/>
                <a:gd name="connsiteY6-1992" fmla="*/ 747713 h 1091587"/>
                <a:gd name="connsiteX7-1993" fmla="*/ 1009652 w 1009652"/>
                <a:gd name="connsiteY7-1994" fmla="*/ 1062831 h 1091587"/>
                <a:gd name="connsiteX8-1995" fmla="*/ 495119 w 1009652"/>
                <a:gd name="connsiteY8-1996" fmla="*/ 1059299 h 1091587"/>
                <a:gd name="connsiteX9-1997" fmla="*/ 0 w 1009652"/>
                <a:gd name="connsiteY9-1998" fmla="*/ 1077120 h 1091587"/>
                <a:gd name="connsiteX10-1999" fmla="*/ 349251 w 1009652"/>
                <a:gd name="connsiteY10-2000" fmla="*/ 747713 h 1091587"/>
                <a:gd name="connsiteX11-2001" fmla="*/ 89694 w 1009652"/>
                <a:gd name="connsiteY11-2002" fmla="*/ 797719 h 1091587"/>
                <a:gd name="connsiteX12-2003" fmla="*/ 365125 w 1009652"/>
                <a:gd name="connsiteY12-2004" fmla="*/ 463550 h 1091587"/>
                <a:gd name="connsiteX13-2005" fmla="*/ 184944 w 1009652"/>
                <a:gd name="connsiteY13-2006" fmla="*/ 549275 h 1091587"/>
                <a:gd name="connsiteX14-2007" fmla="*/ 409575 w 1009652"/>
                <a:gd name="connsiteY14-2008" fmla="*/ 217488 h 1091587"/>
                <a:gd name="connsiteX15-2009" fmla="*/ 278606 w 1009652"/>
                <a:gd name="connsiteY15-2010" fmla="*/ 267494 h 1091587"/>
                <a:gd name="connsiteX16-2011" fmla="*/ 481013 w 1009652"/>
                <a:gd name="connsiteY16-2012" fmla="*/ 0 h 1091587"/>
                <a:gd name="connsiteX0-2013" fmla="*/ 481013 w 1009652"/>
                <a:gd name="connsiteY0-2014" fmla="*/ 0 h 1091966"/>
                <a:gd name="connsiteX1-2015" fmla="*/ 692945 w 1009652"/>
                <a:gd name="connsiteY1-2016" fmla="*/ 262732 h 1091966"/>
                <a:gd name="connsiteX2-2017" fmla="*/ 550863 w 1009652"/>
                <a:gd name="connsiteY2-2018" fmla="*/ 217488 h 1091966"/>
                <a:gd name="connsiteX3-2019" fmla="*/ 796132 w 1009652"/>
                <a:gd name="connsiteY3-2020" fmla="*/ 556418 h 1091966"/>
                <a:gd name="connsiteX4-2021" fmla="*/ 600075 w 1009652"/>
                <a:gd name="connsiteY4-2022" fmla="*/ 463550 h 1091966"/>
                <a:gd name="connsiteX5-2023" fmla="*/ 865982 w 1009652"/>
                <a:gd name="connsiteY5-2024" fmla="*/ 795338 h 1091966"/>
                <a:gd name="connsiteX6-2025" fmla="*/ 615951 w 1009652"/>
                <a:gd name="connsiteY6-2026" fmla="*/ 747713 h 1091966"/>
                <a:gd name="connsiteX7-2027" fmla="*/ 1009652 w 1009652"/>
                <a:gd name="connsiteY7-2028" fmla="*/ 1062831 h 1091966"/>
                <a:gd name="connsiteX8-2029" fmla="*/ 495119 w 1009652"/>
                <a:gd name="connsiteY8-2030" fmla="*/ 1059299 h 1091966"/>
                <a:gd name="connsiteX9-2031" fmla="*/ 0 w 1009652"/>
                <a:gd name="connsiteY9-2032" fmla="*/ 1077120 h 1091966"/>
                <a:gd name="connsiteX10-2033" fmla="*/ 349251 w 1009652"/>
                <a:gd name="connsiteY10-2034" fmla="*/ 747713 h 1091966"/>
                <a:gd name="connsiteX11-2035" fmla="*/ 89694 w 1009652"/>
                <a:gd name="connsiteY11-2036" fmla="*/ 797719 h 1091966"/>
                <a:gd name="connsiteX12-2037" fmla="*/ 365125 w 1009652"/>
                <a:gd name="connsiteY12-2038" fmla="*/ 463550 h 1091966"/>
                <a:gd name="connsiteX13-2039" fmla="*/ 184944 w 1009652"/>
                <a:gd name="connsiteY13-2040" fmla="*/ 549275 h 1091966"/>
                <a:gd name="connsiteX14-2041" fmla="*/ 409575 w 1009652"/>
                <a:gd name="connsiteY14-2042" fmla="*/ 217488 h 1091966"/>
                <a:gd name="connsiteX15-2043" fmla="*/ 278606 w 1009652"/>
                <a:gd name="connsiteY15-2044" fmla="*/ 267494 h 1091966"/>
                <a:gd name="connsiteX16-2045" fmla="*/ 481013 w 1009652"/>
                <a:gd name="connsiteY16-2046" fmla="*/ 0 h 1091966"/>
                <a:gd name="connsiteX0-2047" fmla="*/ 481013 w 1009652"/>
                <a:gd name="connsiteY0-2048" fmla="*/ 0 h 1091587"/>
                <a:gd name="connsiteX1-2049" fmla="*/ 692945 w 1009652"/>
                <a:gd name="connsiteY1-2050" fmla="*/ 262732 h 1091587"/>
                <a:gd name="connsiteX2-2051" fmla="*/ 550863 w 1009652"/>
                <a:gd name="connsiteY2-2052" fmla="*/ 217488 h 1091587"/>
                <a:gd name="connsiteX3-2053" fmla="*/ 796132 w 1009652"/>
                <a:gd name="connsiteY3-2054" fmla="*/ 556418 h 1091587"/>
                <a:gd name="connsiteX4-2055" fmla="*/ 600075 w 1009652"/>
                <a:gd name="connsiteY4-2056" fmla="*/ 463550 h 1091587"/>
                <a:gd name="connsiteX5-2057" fmla="*/ 865982 w 1009652"/>
                <a:gd name="connsiteY5-2058" fmla="*/ 795338 h 1091587"/>
                <a:gd name="connsiteX6-2059" fmla="*/ 615951 w 1009652"/>
                <a:gd name="connsiteY6-2060" fmla="*/ 747713 h 1091587"/>
                <a:gd name="connsiteX7-2061" fmla="*/ 1009652 w 1009652"/>
                <a:gd name="connsiteY7-2062" fmla="*/ 1062831 h 1091587"/>
                <a:gd name="connsiteX8-2063" fmla="*/ 495119 w 1009652"/>
                <a:gd name="connsiteY8-2064" fmla="*/ 1059299 h 1091587"/>
                <a:gd name="connsiteX9-2065" fmla="*/ 0 w 1009652"/>
                <a:gd name="connsiteY9-2066" fmla="*/ 1077120 h 1091587"/>
                <a:gd name="connsiteX10-2067" fmla="*/ 349251 w 1009652"/>
                <a:gd name="connsiteY10-2068" fmla="*/ 747713 h 1091587"/>
                <a:gd name="connsiteX11-2069" fmla="*/ 89694 w 1009652"/>
                <a:gd name="connsiteY11-2070" fmla="*/ 797719 h 1091587"/>
                <a:gd name="connsiteX12-2071" fmla="*/ 365125 w 1009652"/>
                <a:gd name="connsiteY12-2072" fmla="*/ 463550 h 1091587"/>
                <a:gd name="connsiteX13-2073" fmla="*/ 184944 w 1009652"/>
                <a:gd name="connsiteY13-2074" fmla="*/ 549275 h 1091587"/>
                <a:gd name="connsiteX14-2075" fmla="*/ 409575 w 1009652"/>
                <a:gd name="connsiteY14-2076" fmla="*/ 217488 h 1091587"/>
                <a:gd name="connsiteX15-2077" fmla="*/ 278606 w 1009652"/>
                <a:gd name="connsiteY15-2078" fmla="*/ 267494 h 1091587"/>
                <a:gd name="connsiteX16-2079" fmla="*/ 481013 w 1009652"/>
                <a:gd name="connsiteY16-2080" fmla="*/ 0 h 10915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1009652" h="1091587">
                  <a:moveTo>
                    <a:pt x="481013" y="0"/>
                  </a:moveTo>
                  <a:cubicBezTo>
                    <a:pt x="517526" y="120121"/>
                    <a:pt x="631032" y="190236"/>
                    <a:pt x="692945" y="262732"/>
                  </a:cubicBezTo>
                  <a:lnTo>
                    <a:pt x="550863" y="217488"/>
                  </a:lnTo>
                  <a:cubicBezTo>
                    <a:pt x="585788" y="328084"/>
                    <a:pt x="726282" y="474397"/>
                    <a:pt x="796132" y="556418"/>
                  </a:cubicBezTo>
                  <a:lnTo>
                    <a:pt x="600075" y="463550"/>
                  </a:lnTo>
                  <a:cubicBezTo>
                    <a:pt x="623623" y="632089"/>
                    <a:pt x="782903" y="700617"/>
                    <a:pt x="865982" y="795338"/>
                  </a:cubicBezTo>
                  <a:lnTo>
                    <a:pt x="615951" y="747713"/>
                  </a:lnTo>
                  <a:cubicBezTo>
                    <a:pt x="804334" y="850371"/>
                    <a:pt x="884769" y="915723"/>
                    <a:pt x="1009652" y="1062831"/>
                  </a:cubicBezTo>
                  <a:cubicBezTo>
                    <a:pt x="719079" y="1124359"/>
                    <a:pt x="663394" y="1056918"/>
                    <a:pt x="495119" y="1059299"/>
                  </a:cubicBezTo>
                  <a:cubicBezTo>
                    <a:pt x="326844" y="1061680"/>
                    <a:pt x="419996" y="1117145"/>
                    <a:pt x="0" y="1077120"/>
                  </a:cubicBezTo>
                  <a:cubicBezTo>
                    <a:pt x="125942" y="930012"/>
                    <a:pt x="169334" y="869421"/>
                    <a:pt x="349251" y="747713"/>
                  </a:cubicBezTo>
                  <a:lnTo>
                    <a:pt x="89694" y="797719"/>
                  </a:lnTo>
                  <a:cubicBezTo>
                    <a:pt x="174361" y="702998"/>
                    <a:pt x="335227" y="632089"/>
                    <a:pt x="365125" y="463550"/>
                  </a:cubicBezTo>
                  <a:lnTo>
                    <a:pt x="184944" y="549275"/>
                  </a:lnTo>
                  <a:cubicBezTo>
                    <a:pt x="254265" y="467254"/>
                    <a:pt x="343429" y="363009"/>
                    <a:pt x="409575" y="217488"/>
                  </a:cubicBezTo>
                  <a:lnTo>
                    <a:pt x="278606" y="267494"/>
                  </a:lnTo>
                  <a:cubicBezTo>
                    <a:pt x="340519" y="194998"/>
                    <a:pt x="454025" y="123296"/>
                    <a:pt x="48101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63164" y="6869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6" name="任意多边形: 形状 15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121214" y="838493"/>
            <a:ext cx="1428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技 术 难 度</a:t>
            </a:r>
          </a:p>
        </p:txBody>
      </p:sp>
      <p:pic>
        <p:nvPicPr>
          <p:cNvPr id="33" name="图形 32" descr="计算机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4951" y="2691789"/>
            <a:ext cx="914400" cy="914400"/>
          </a:xfrm>
          <a:prstGeom prst="rect">
            <a:avLst/>
          </a:prstGeom>
        </p:spPr>
      </p:pic>
      <p:pic>
        <p:nvPicPr>
          <p:cNvPr id="34" name="图形 33" descr="便携式计算机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2651" y="2691789"/>
            <a:ext cx="914400" cy="914400"/>
          </a:xfrm>
          <a:prstGeom prst="rect">
            <a:avLst/>
          </a:prstGeom>
        </p:spPr>
      </p:pic>
      <p:pic>
        <p:nvPicPr>
          <p:cNvPr id="35" name="图形 34" descr="智能手机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00349" y="2691789"/>
            <a:ext cx="914400" cy="914400"/>
          </a:xfrm>
          <a:prstGeom prst="rect">
            <a:avLst/>
          </a:prstGeom>
        </p:spPr>
      </p:pic>
      <p:pic>
        <p:nvPicPr>
          <p:cNvPr id="36" name="图形 35" descr="平板电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7251" y="2691789"/>
            <a:ext cx="914400" cy="914400"/>
          </a:xfrm>
          <a:prstGeom prst="rect">
            <a:avLst/>
          </a:prstGeom>
        </p:spPr>
      </p:pic>
      <p:sp>
        <p:nvSpPr>
          <p:cNvPr id="41" name="分点上标题"/>
          <p:cNvSpPr/>
          <p:nvPr/>
        </p:nvSpPr>
        <p:spPr>
          <a:xfrm>
            <a:off x="4861847" y="1709003"/>
            <a:ext cx="2062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Mvp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设计模式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分点上正文"/>
          <p:cNvSpPr/>
          <p:nvPr/>
        </p:nvSpPr>
        <p:spPr>
          <a:xfrm>
            <a:off x="4448436" y="3898289"/>
            <a:ext cx="13787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Lol</a:t>
            </a:r>
            <a:r>
              <a:rPr lang="en-US" altLang="zh-CN" sz="9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z</a:t>
            </a:r>
            <a:endParaRPr lang="en-GB" altLang="zh-CN" sz="9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梯形 49"/>
          <p:cNvSpPr/>
          <p:nvPr/>
        </p:nvSpPr>
        <p:spPr>
          <a:xfrm rot="5400000">
            <a:off x="-768155" y="2678223"/>
            <a:ext cx="3847709" cy="2311400"/>
          </a:xfrm>
          <a:prstGeom prst="trapezoid">
            <a:avLst>
              <a:gd name="adj" fmla="val 255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2" name="梯形 51"/>
          <p:cNvSpPr/>
          <p:nvPr/>
        </p:nvSpPr>
        <p:spPr>
          <a:xfrm rot="16200000">
            <a:off x="9094849" y="2667366"/>
            <a:ext cx="3847709" cy="2324806"/>
          </a:xfrm>
          <a:prstGeom prst="trapezoid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7935" y="2283122"/>
            <a:ext cx="7340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如何设计</a:t>
            </a:r>
            <a:r>
              <a:rPr lang="en-US" altLang="zh-CN" sz="1600" dirty="0"/>
              <a:t>MVP</a:t>
            </a:r>
            <a:r>
              <a:rPr lang="zh-CN" altLang="en-US" sz="1600" dirty="0"/>
              <a:t>的架构是本程序的难点之一，将功能和</a:t>
            </a:r>
            <a:r>
              <a:rPr lang="en-US" altLang="zh-CN" sz="1600" dirty="0"/>
              <a:t>Fragment</a:t>
            </a:r>
            <a:r>
              <a:rPr lang="zh-CN" altLang="en-US" sz="1600" dirty="0"/>
              <a:t>和</a:t>
            </a:r>
            <a:r>
              <a:rPr lang="en-US" altLang="zh-CN" sz="1600" dirty="0"/>
              <a:t>Activity</a:t>
            </a:r>
            <a:r>
              <a:rPr lang="zh-CN" altLang="en-US" sz="1600" dirty="0"/>
              <a:t>完全分离，实现逻辑和界面的解耦，使</a:t>
            </a:r>
            <a:r>
              <a:rPr lang="en-US" altLang="zh-CN" sz="1600" dirty="0"/>
              <a:t>Activity</a:t>
            </a:r>
            <a:r>
              <a:rPr lang="zh-CN" altLang="en-US" sz="1600" dirty="0"/>
              <a:t>的代码量缩小。 并且最为突出的一个优点是可以将每个功能分工落实到每个人，每位成员只需要开发属于自己的</a:t>
            </a:r>
            <a:r>
              <a:rPr lang="en-US" altLang="zh-CN" sz="1600" dirty="0"/>
              <a:t>Presenter</a:t>
            </a:r>
            <a:r>
              <a:rPr lang="zh-CN" altLang="en-US" sz="1600" dirty="0"/>
              <a:t>即可，做到工作不混淆。</a:t>
            </a:r>
          </a:p>
        </p:txBody>
      </p:sp>
      <p:sp>
        <p:nvSpPr>
          <p:cNvPr id="45" name="分点上标题"/>
          <p:cNvSpPr/>
          <p:nvPr/>
        </p:nvSpPr>
        <p:spPr>
          <a:xfrm>
            <a:off x="4795686" y="3606189"/>
            <a:ext cx="2393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网络信息的线程运行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55211" y="4201428"/>
            <a:ext cx="7340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  这份错题本如果是单机版，实现起来没有难度。本来使用的是自己开发的服务器后端处理，但是开发完之后投入使用之后感觉没有太多资金去不断续费，于是换了另一个线上服务器。  老师推荐的</a:t>
            </a:r>
            <a:r>
              <a:rPr lang="en-US" altLang="zh-CN" sz="1600" dirty="0" err="1"/>
              <a:t>bmob</a:t>
            </a:r>
            <a:r>
              <a:rPr lang="zh-CN" altLang="en-US" sz="1600" dirty="0"/>
              <a:t>网络存储起到重要功能，但是</a:t>
            </a:r>
            <a:r>
              <a:rPr lang="en-US" altLang="zh-CN" sz="1600" dirty="0" err="1"/>
              <a:t>bmob</a:t>
            </a:r>
            <a:r>
              <a:rPr lang="zh-CN" altLang="en-US" sz="1600" dirty="0"/>
              <a:t>网络存储服务没有考虑到多次多表连续查询的线程处理，导致多个查询不能一起进行，导致许多未知</a:t>
            </a:r>
            <a:r>
              <a:rPr lang="en-US" altLang="zh-CN" sz="1600" dirty="0"/>
              <a:t>bug</a:t>
            </a:r>
            <a:r>
              <a:rPr lang="zh-CN" altLang="en-US" sz="1600" dirty="0"/>
              <a:t>的出现。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/>
      <p:bldP spid="45" grpId="0"/>
      <p:bldP spid="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120" y="4685030"/>
            <a:ext cx="5304155" cy="534670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407160" y="4176395"/>
            <a:ext cx="3216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</a:rPr>
              <a:t>测试的全面性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886" y="2416327"/>
            <a:ext cx="2691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NO.3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890405" y="4506371"/>
            <a:ext cx="2411190" cy="1645199"/>
            <a:chOff x="4860926" y="4506371"/>
            <a:chExt cx="2411190" cy="1645199"/>
          </a:xfrm>
          <a:effectLst>
            <a:outerShdw blurRad="254000" dist="381000" dir="18900000" algn="bl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sp>
          <p:nvSpPr>
            <p:cNvPr id="23" name="矩形: 圆角 22"/>
            <p:cNvSpPr/>
            <p:nvPr/>
          </p:nvSpPr>
          <p:spPr>
            <a:xfrm rot="10800000">
              <a:off x="4860926" y="4581524"/>
              <a:ext cx="2387601" cy="1570046"/>
            </a:xfrm>
            <a:custGeom>
              <a:avLst/>
              <a:gdLst>
                <a:gd name="connsiteX0" fmla="*/ 0 w 2306411"/>
                <a:gd name="connsiteY0" fmla="*/ 156078 h 1570046"/>
                <a:gd name="connsiteX1" fmla="*/ 156078 w 2306411"/>
                <a:gd name="connsiteY1" fmla="*/ 0 h 1570046"/>
                <a:gd name="connsiteX2" fmla="*/ 2150333 w 2306411"/>
                <a:gd name="connsiteY2" fmla="*/ 0 h 1570046"/>
                <a:gd name="connsiteX3" fmla="*/ 2306411 w 2306411"/>
                <a:gd name="connsiteY3" fmla="*/ 156078 h 1570046"/>
                <a:gd name="connsiteX4" fmla="*/ 2306411 w 2306411"/>
                <a:gd name="connsiteY4" fmla="*/ 1413968 h 1570046"/>
                <a:gd name="connsiteX5" fmla="*/ 2150333 w 2306411"/>
                <a:gd name="connsiteY5" fmla="*/ 1570046 h 1570046"/>
                <a:gd name="connsiteX6" fmla="*/ 156078 w 2306411"/>
                <a:gd name="connsiteY6" fmla="*/ 1570046 h 1570046"/>
                <a:gd name="connsiteX7" fmla="*/ 0 w 2306411"/>
                <a:gd name="connsiteY7" fmla="*/ 1413968 h 1570046"/>
                <a:gd name="connsiteX8" fmla="*/ 0 w 2306411"/>
                <a:gd name="connsiteY8" fmla="*/ 156078 h 1570046"/>
                <a:gd name="connsiteX0-1" fmla="*/ 0 w 2308226"/>
                <a:gd name="connsiteY0-2" fmla="*/ 156078 h 1570046"/>
                <a:gd name="connsiteX1-3" fmla="*/ 156078 w 2308226"/>
                <a:gd name="connsiteY1-4" fmla="*/ 0 h 1570046"/>
                <a:gd name="connsiteX2-5" fmla="*/ 2150333 w 2308226"/>
                <a:gd name="connsiteY2-6" fmla="*/ 0 h 1570046"/>
                <a:gd name="connsiteX3-7" fmla="*/ 2306411 w 2308226"/>
                <a:gd name="connsiteY3-8" fmla="*/ 156078 h 1570046"/>
                <a:gd name="connsiteX4-9" fmla="*/ 2308226 w 2308226"/>
                <a:gd name="connsiteY4-10" fmla="*/ 1290645 h 1570046"/>
                <a:gd name="connsiteX5-11" fmla="*/ 2306411 w 2308226"/>
                <a:gd name="connsiteY5-12" fmla="*/ 1413968 h 1570046"/>
                <a:gd name="connsiteX6-13" fmla="*/ 2150333 w 2308226"/>
                <a:gd name="connsiteY6-14" fmla="*/ 1570046 h 1570046"/>
                <a:gd name="connsiteX7-15" fmla="*/ 156078 w 2308226"/>
                <a:gd name="connsiteY7-16" fmla="*/ 1570046 h 1570046"/>
                <a:gd name="connsiteX8-17" fmla="*/ 0 w 2308226"/>
                <a:gd name="connsiteY8-18" fmla="*/ 1413968 h 1570046"/>
                <a:gd name="connsiteX9" fmla="*/ 0 w 2308226"/>
                <a:gd name="connsiteY9" fmla="*/ 156078 h 1570046"/>
                <a:gd name="connsiteX0-19" fmla="*/ 0 w 2308226"/>
                <a:gd name="connsiteY0-20" fmla="*/ 156078 h 1570046"/>
                <a:gd name="connsiteX1-21" fmla="*/ 156078 w 2308226"/>
                <a:gd name="connsiteY1-22" fmla="*/ 0 h 1570046"/>
                <a:gd name="connsiteX2-23" fmla="*/ 2150333 w 2308226"/>
                <a:gd name="connsiteY2-24" fmla="*/ 0 h 1570046"/>
                <a:gd name="connsiteX3-25" fmla="*/ 2306411 w 2308226"/>
                <a:gd name="connsiteY3-26" fmla="*/ 156078 h 1570046"/>
                <a:gd name="connsiteX4-27" fmla="*/ 2308226 w 2308226"/>
                <a:gd name="connsiteY4-28" fmla="*/ 1290645 h 1570046"/>
                <a:gd name="connsiteX5-29" fmla="*/ 2306411 w 2308226"/>
                <a:gd name="connsiteY5-30" fmla="*/ 1413968 h 1570046"/>
                <a:gd name="connsiteX6-31" fmla="*/ 2150333 w 2308226"/>
                <a:gd name="connsiteY6-32" fmla="*/ 1570046 h 1570046"/>
                <a:gd name="connsiteX7-33" fmla="*/ 156078 w 2308226"/>
                <a:gd name="connsiteY7-34" fmla="*/ 1570046 h 1570046"/>
                <a:gd name="connsiteX8-35" fmla="*/ 0 w 2308226"/>
                <a:gd name="connsiteY8-36" fmla="*/ 1413968 h 1570046"/>
                <a:gd name="connsiteX9-37" fmla="*/ 0 w 2308226"/>
                <a:gd name="connsiteY9-38" fmla="*/ 156078 h 1570046"/>
                <a:gd name="connsiteX0-39" fmla="*/ 0 w 2308226"/>
                <a:gd name="connsiteY0-40" fmla="*/ 156078 h 1570046"/>
                <a:gd name="connsiteX1-41" fmla="*/ 156078 w 2308226"/>
                <a:gd name="connsiteY1-42" fmla="*/ 0 h 1570046"/>
                <a:gd name="connsiteX2-43" fmla="*/ 2150333 w 2308226"/>
                <a:gd name="connsiteY2-44" fmla="*/ 0 h 1570046"/>
                <a:gd name="connsiteX3-45" fmla="*/ 2306411 w 2308226"/>
                <a:gd name="connsiteY3-46" fmla="*/ 156078 h 1570046"/>
                <a:gd name="connsiteX4-47" fmla="*/ 2308226 w 2308226"/>
                <a:gd name="connsiteY4-48" fmla="*/ 1290645 h 1570046"/>
                <a:gd name="connsiteX5-49" fmla="*/ 2306411 w 2308226"/>
                <a:gd name="connsiteY5-50" fmla="*/ 1413968 h 1570046"/>
                <a:gd name="connsiteX6-51" fmla="*/ 2150333 w 2308226"/>
                <a:gd name="connsiteY6-52" fmla="*/ 1570046 h 1570046"/>
                <a:gd name="connsiteX7-53" fmla="*/ 156078 w 2308226"/>
                <a:gd name="connsiteY7-54" fmla="*/ 1570046 h 1570046"/>
                <a:gd name="connsiteX8-55" fmla="*/ 0 w 2308226"/>
                <a:gd name="connsiteY8-56" fmla="*/ 1413968 h 1570046"/>
                <a:gd name="connsiteX9-57" fmla="*/ 0 w 2308226"/>
                <a:gd name="connsiteY9-58" fmla="*/ 156078 h 1570046"/>
                <a:gd name="connsiteX0-59" fmla="*/ 0 w 2308226"/>
                <a:gd name="connsiteY0-60" fmla="*/ 156078 h 1570046"/>
                <a:gd name="connsiteX1-61" fmla="*/ 156078 w 2308226"/>
                <a:gd name="connsiteY1-62" fmla="*/ 0 h 1570046"/>
                <a:gd name="connsiteX2-63" fmla="*/ 2150333 w 2308226"/>
                <a:gd name="connsiteY2-64" fmla="*/ 0 h 1570046"/>
                <a:gd name="connsiteX3-65" fmla="*/ 2306411 w 2308226"/>
                <a:gd name="connsiteY3-66" fmla="*/ 156078 h 1570046"/>
                <a:gd name="connsiteX4-67" fmla="*/ 2308226 w 2308226"/>
                <a:gd name="connsiteY4-68" fmla="*/ 1290645 h 1570046"/>
                <a:gd name="connsiteX5-69" fmla="*/ 2287361 w 2308226"/>
                <a:gd name="connsiteY5-70" fmla="*/ 1420318 h 1570046"/>
                <a:gd name="connsiteX6-71" fmla="*/ 2150333 w 2308226"/>
                <a:gd name="connsiteY6-72" fmla="*/ 1570046 h 1570046"/>
                <a:gd name="connsiteX7-73" fmla="*/ 156078 w 2308226"/>
                <a:gd name="connsiteY7-74" fmla="*/ 1570046 h 1570046"/>
                <a:gd name="connsiteX8-75" fmla="*/ 0 w 2308226"/>
                <a:gd name="connsiteY8-76" fmla="*/ 1413968 h 1570046"/>
                <a:gd name="connsiteX9-77" fmla="*/ 0 w 2308226"/>
                <a:gd name="connsiteY9-78" fmla="*/ 156078 h 1570046"/>
                <a:gd name="connsiteX0-79" fmla="*/ 0 w 2308226"/>
                <a:gd name="connsiteY0-80" fmla="*/ 156078 h 1570046"/>
                <a:gd name="connsiteX1-81" fmla="*/ 156078 w 2308226"/>
                <a:gd name="connsiteY1-82" fmla="*/ 0 h 1570046"/>
                <a:gd name="connsiteX2-83" fmla="*/ 2150333 w 2308226"/>
                <a:gd name="connsiteY2-84" fmla="*/ 0 h 1570046"/>
                <a:gd name="connsiteX3-85" fmla="*/ 2306411 w 2308226"/>
                <a:gd name="connsiteY3-86" fmla="*/ 156078 h 1570046"/>
                <a:gd name="connsiteX4-87" fmla="*/ 2308226 w 2308226"/>
                <a:gd name="connsiteY4-88" fmla="*/ 1290645 h 1570046"/>
                <a:gd name="connsiteX5-89" fmla="*/ 2287361 w 2308226"/>
                <a:gd name="connsiteY5-90" fmla="*/ 1420318 h 1570046"/>
                <a:gd name="connsiteX6-91" fmla="*/ 2150333 w 2308226"/>
                <a:gd name="connsiteY6-92" fmla="*/ 1570046 h 1570046"/>
                <a:gd name="connsiteX7-93" fmla="*/ 156078 w 2308226"/>
                <a:gd name="connsiteY7-94" fmla="*/ 1570046 h 1570046"/>
                <a:gd name="connsiteX8-95" fmla="*/ 0 w 2308226"/>
                <a:gd name="connsiteY8-96" fmla="*/ 1413968 h 1570046"/>
                <a:gd name="connsiteX9-97" fmla="*/ 0 w 2308226"/>
                <a:gd name="connsiteY9-98" fmla="*/ 156078 h 1570046"/>
                <a:gd name="connsiteX0-99" fmla="*/ 0 w 2309563"/>
                <a:gd name="connsiteY0-100" fmla="*/ 156078 h 1570046"/>
                <a:gd name="connsiteX1-101" fmla="*/ 156078 w 2309563"/>
                <a:gd name="connsiteY1-102" fmla="*/ 0 h 1570046"/>
                <a:gd name="connsiteX2-103" fmla="*/ 2150333 w 2309563"/>
                <a:gd name="connsiteY2-104" fmla="*/ 0 h 1570046"/>
                <a:gd name="connsiteX3-105" fmla="*/ 2306411 w 2309563"/>
                <a:gd name="connsiteY3-106" fmla="*/ 156078 h 1570046"/>
                <a:gd name="connsiteX4-107" fmla="*/ 2308226 w 2309563"/>
                <a:gd name="connsiteY4-108" fmla="*/ 1290645 h 1570046"/>
                <a:gd name="connsiteX5-109" fmla="*/ 2287361 w 2309563"/>
                <a:gd name="connsiteY5-110" fmla="*/ 1420318 h 1570046"/>
                <a:gd name="connsiteX6-111" fmla="*/ 2150333 w 2309563"/>
                <a:gd name="connsiteY6-112" fmla="*/ 1570046 h 1570046"/>
                <a:gd name="connsiteX7-113" fmla="*/ 156078 w 2309563"/>
                <a:gd name="connsiteY7-114" fmla="*/ 1570046 h 1570046"/>
                <a:gd name="connsiteX8-115" fmla="*/ 0 w 2309563"/>
                <a:gd name="connsiteY8-116" fmla="*/ 1413968 h 1570046"/>
                <a:gd name="connsiteX9-117" fmla="*/ 0 w 2309563"/>
                <a:gd name="connsiteY9-118" fmla="*/ 156078 h 1570046"/>
                <a:gd name="connsiteX0-119" fmla="*/ 0 w 2308226"/>
                <a:gd name="connsiteY0-120" fmla="*/ 156078 h 1570046"/>
                <a:gd name="connsiteX1-121" fmla="*/ 156078 w 2308226"/>
                <a:gd name="connsiteY1-122" fmla="*/ 0 h 1570046"/>
                <a:gd name="connsiteX2-123" fmla="*/ 2150333 w 2308226"/>
                <a:gd name="connsiteY2-124" fmla="*/ 0 h 1570046"/>
                <a:gd name="connsiteX3-125" fmla="*/ 2306411 w 2308226"/>
                <a:gd name="connsiteY3-126" fmla="*/ 156078 h 1570046"/>
                <a:gd name="connsiteX4-127" fmla="*/ 2308226 w 2308226"/>
                <a:gd name="connsiteY4-128" fmla="*/ 1290645 h 1570046"/>
                <a:gd name="connsiteX5-129" fmla="*/ 2287361 w 2308226"/>
                <a:gd name="connsiteY5-130" fmla="*/ 1420318 h 1570046"/>
                <a:gd name="connsiteX6-131" fmla="*/ 2150333 w 2308226"/>
                <a:gd name="connsiteY6-132" fmla="*/ 1570046 h 1570046"/>
                <a:gd name="connsiteX7-133" fmla="*/ 156078 w 2308226"/>
                <a:gd name="connsiteY7-134" fmla="*/ 1570046 h 1570046"/>
                <a:gd name="connsiteX8-135" fmla="*/ 0 w 2308226"/>
                <a:gd name="connsiteY8-136" fmla="*/ 1413968 h 1570046"/>
                <a:gd name="connsiteX9-137" fmla="*/ 0 w 2308226"/>
                <a:gd name="connsiteY9-138" fmla="*/ 156078 h 1570046"/>
                <a:gd name="connsiteX0-139" fmla="*/ 0 w 2308226"/>
                <a:gd name="connsiteY0-140" fmla="*/ 156078 h 1570046"/>
                <a:gd name="connsiteX1-141" fmla="*/ 156078 w 2308226"/>
                <a:gd name="connsiteY1-142" fmla="*/ 0 h 1570046"/>
                <a:gd name="connsiteX2-143" fmla="*/ 2150333 w 2308226"/>
                <a:gd name="connsiteY2-144" fmla="*/ 0 h 1570046"/>
                <a:gd name="connsiteX3-145" fmla="*/ 2306411 w 2308226"/>
                <a:gd name="connsiteY3-146" fmla="*/ 156078 h 1570046"/>
                <a:gd name="connsiteX4-147" fmla="*/ 2308226 w 2308226"/>
                <a:gd name="connsiteY4-148" fmla="*/ 1290645 h 1570046"/>
                <a:gd name="connsiteX5-149" fmla="*/ 2287361 w 2308226"/>
                <a:gd name="connsiteY5-150" fmla="*/ 1445718 h 1570046"/>
                <a:gd name="connsiteX6-151" fmla="*/ 2150333 w 2308226"/>
                <a:gd name="connsiteY6-152" fmla="*/ 1570046 h 1570046"/>
                <a:gd name="connsiteX7-153" fmla="*/ 156078 w 2308226"/>
                <a:gd name="connsiteY7-154" fmla="*/ 1570046 h 1570046"/>
                <a:gd name="connsiteX8-155" fmla="*/ 0 w 2308226"/>
                <a:gd name="connsiteY8-156" fmla="*/ 1413968 h 1570046"/>
                <a:gd name="connsiteX9-157" fmla="*/ 0 w 2308226"/>
                <a:gd name="connsiteY9-158" fmla="*/ 156078 h 1570046"/>
                <a:gd name="connsiteX0-159" fmla="*/ 0 w 2308226"/>
                <a:gd name="connsiteY0-160" fmla="*/ 156078 h 1570046"/>
                <a:gd name="connsiteX1-161" fmla="*/ 156078 w 2308226"/>
                <a:gd name="connsiteY1-162" fmla="*/ 0 h 1570046"/>
                <a:gd name="connsiteX2-163" fmla="*/ 2150333 w 2308226"/>
                <a:gd name="connsiteY2-164" fmla="*/ 0 h 1570046"/>
                <a:gd name="connsiteX3-165" fmla="*/ 2306411 w 2308226"/>
                <a:gd name="connsiteY3-166" fmla="*/ 156078 h 1570046"/>
                <a:gd name="connsiteX4-167" fmla="*/ 2308226 w 2308226"/>
                <a:gd name="connsiteY4-168" fmla="*/ 1290645 h 1570046"/>
                <a:gd name="connsiteX5-169" fmla="*/ 2287361 w 2308226"/>
                <a:gd name="connsiteY5-170" fmla="*/ 1445718 h 1570046"/>
                <a:gd name="connsiteX6-171" fmla="*/ 2150333 w 2308226"/>
                <a:gd name="connsiteY6-172" fmla="*/ 1570046 h 1570046"/>
                <a:gd name="connsiteX7-173" fmla="*/ 156078 w 2308226"/>
                <a:gd name="connsiteY7-174" fmla="*/ 1570046 h 1570046"/>
                <a:gd name="connsiteX8-175" fmla="*/ 0 w 2308226"/>
                <a:gd name="connsiteY8-176" fmla="*/ 1413968 h 1570046"/>
                <a:gd name="connsiteX9-177" fmla="*/ 0 w 2308226"/>
                <a:gd name="connsiteY9-178" fmla="*/ 156078 h 1570046"/>
                <a:gd name="connsiteX0-179" fmla="*/ 0 w 2308226"/>
                <a:gd name="connsiteY0-180" fmla="*/ 156078 h 1570046"/>
                <a:gd name="connsiteX1-181" fmla="*/ 156078 w 2308226"/>
                <a:gd name="connsiteY1-182" fmla="*/ 0 h 1570046"/>
                <a:gd name="connsiteX2-183" fmla="*/ 2150333 w 2308226"/>
                <a:gd name="connsiteY2-184" fmla="*/ 0 h 1570046"/>
                <a:gd name="connsiteX3-185" fmla="*/ 2306411 w 2308226"/>
                <a:gd name="connsiteY3-186" fmla="*/ 156078 h 1570046"/>
                <a:gd name="connsiteX4-187" fmla="*/ 2308226 w 2308226"/>
                <a:gd name="connsiteY4-188" fmla="*/ 1290645 h 1570046"/>
                <a:gd name="connsiteX5-189" fmla="*/ 2277836 w 2308226"/>
                <a:gd name="connsiteY5-190" fmla="*/ 1452068 h 1570046"/>
                <a:gd name="connsiteX6-191" fmla="*/ 2150333 w 2308226"/>
                <a:gd name="connsiteY6-192" fmla="*/ 1570046 h 1570046"/>
                <a:gd name="connsiteX7-193" fmla="*/ 156078 w 2308226"/>
                <a:gd name="connsiteY7-194" fmla="*/ 1570046 h 1570046"/>
                <a:gd name="connsiteX8-195" fmla="*/ 0 w 2308226"/>
                <a:gd name="connsiteY8-196" fmla="*/ 1413968 h 1570046"/>
                <a:gd name="connsiteX9-197" fmla="*/ 0 w 2308226"/>
                <a:gd name="connsiteY9-198" fmla="*/ 156078 h 1570046"/>
                <a:gd name="connsiteX0-199" fmla="*/ 0 w 2308226"/>
                <a:gd name="connsiteY0-200" fmla="*/ 156078 h 1570046"/>
                <a:gd name="connsiteX1-201" fmla="*/ 156078 w 2308226"/>
                <a:gd name="connsiteY1-202" fmla="*/ 0 h 1570046"/>
                <a:gd name="connsiteX2-203" fmla="*/ 2150333 w 2308226"/>
                <a:gd name="connsiteY2-204" fmla="*/ 0 h 1570046"/>
                <a:gd name="connsiteX3-205" fmla="*/ 2306411 w 2308226"/>
                <a:gd name="connsiteY3-206" fmla="*/ 156078 h 1570046"/>
                <a:gd name="connsiteX4-207" fmla="*/ 2308226 w 2308226"/>
                <a:gd name="connsiteY4-208" fmla="*/ 1290645 h 1570046"/>
                <a:gd name="connsiteX5-209" fmla="*/ 2271486 w 2308226"/>
                <a:gd name="connsiteY5-210" fmla="*/ 1455243 h 1570046"/>
                <a:gd name="connsiteX6-211" fmla="*/ 2150333 w 2308226"/>
                <a:gd name="connsiteY6-212" fmla="*/ 1570046 h 1570046"/>
                <a:gd name="connsiteX7-213" fmla="*/ 156078 w 2308226"/>
                <a:gd name="connsiteY7-214" fmla="*/ 1570046 h 1570046"/>
                <a:gd name="connsiteX8-215" fmla="*/ 0 w 2308226"/>
                <a:gd name="connsiteY8-216" fmla="*/ 1413968 h 1570046"/>
                <a:gd name="connsiteX9-217" fmla="*/ 0 w 2308226"/>
                <a:gd name="connsiteY9-218" fmla="*/ 156078 h 1570046"/>
                <a:gd name="connsiteX0-219" fmla="*/ 0 w 2308226"/>
                <a:gd name="connsiteY0-220" fmla="*/ 156078 h 1570046"/>
                <a:gd name="connsiteX1-221" fmla="*/ 156078 w 2308226"/>
                <a:gd name="connsiteY1-222" fmla="*/ 0 h 1570046"/>
                <a:gd name="connsiteX2-223" fmla="*/ 2150333 w 2308226"/>
                <a:gd name="connsiteY2-224" fmla="*/ 0 h 1570046"/>
                <a:gd name="connsiteX3-225" fmla="*/ 2306411 w 2308226"/>
                <a:gd name="connsiteY3-226" fmla="*/ 156078 h 1570046"/>
                <a:gd name="connsiteX4-227" fmla="*/ 2308226 w 2308226"/>
                <a:gd name="connsiteY4-228" fmla="*/ 1290645 h 1570046"/>
                <a:gd name="connsiteX5-229" fmla="*/ 2271486 w 2308226"/>
                <a:gd name="connsiteY5-230" fmla="*/ 1455243 h 1570046"/>
                <a:gd name="connsiteX6-231" fmla="*/ 2150333 w 2308226"/>
                <a:gd name="connsiteY6-232" fmla="*/ 1570046 h 1570046"/>
                <a:gd name="connsiteX7-233" fmla="*/ 156078 w 2308226"/>
                <a:gd name="connsiteY7-234" fmla="*/ 1570046 h 1570046"/>
                <a:gd name="connsiteX8-235" fmla="*/ 0 w 2308226"/>
                <a:gd name="connsiteY8-236" fmla="*/ 1413968 h 1570046"/>
                <a:gd name="connsiteX9-237" fmla="*/ 0 w 2308226"/>
                <a:gd name="connsiteY9-238" fmla="*/ 156078 h 1570046"/>
                <a:gd name="connsiteX0-239" fmla="*/ 0 w 2308226"/>
                <a:gd name="connsiteY0-240" fmla="*/ 156078 h 1570046"/>
                <a:gd name="connsiteX1-241" fmla="*/ 156078 w 2308226"/>
                <a:gd name="connsiteY1-242" fmla="*/ 0 h 1570046"/>
                <a:gd name="connsiteX2-243" fmla="*/ 2150333 w 2308226"/>
                <a:gd name="connsiteY2-244" fmla="*/ 0 h 1570046"/>
                <a:gd name="connsiteX3-245" fmla="*/ 2306411 w 2308226"/>
                <a:gd name="connsiteY3-246" fmla="*/ 156078 h 1570046"/>
                <a:gd name="connsiteX4-247" fmla="*/ 2308226 w 2308226"/>
                <a:gd name="connsiteY4-248" fmla="*/ 1290645 h 1570046"/>
                <a:gd name="connsiteX5-249" fmla="*/ 2271486 w 2308226"/>
                <a:gd name="connsiteY5-250" fmla="*/ 1455243 h 1570046"/>
                <a:gd name="connsiteX6-251" fmla="*/ 2150333 w 2308226"/>
                <a:gd name="connsiteY6-252" fmla="*/ 1570046 h 1570046"/>
                <a:gd name="connsiteX7-253" fmla="*/ 156078 w 2308226"/>
                <a:gd name="connsiteY7-254" fmla="*/ 1570046 h 1570046"/>
                <a:gd name="connsiteX8-255" fmla="*/ 0 w 2308226"/>
                <a:gd name="connsiteY8-256" fmla="*/ 1413968 h 1570046"/>
                <a:gd name="connsiteX9-257" fmla="*/ 0 w 2308226"/>
                <a:gd name="connsiteY9-258" fmla="*/ 156078 h 1570046"/>
                <a:gd name="connsiteX0-259" fmla="*/ 0 w 2308226"/>
                <a:gd name="connsiteY0-260" fmla="*/ 156078 h 1570046"/>
                <a:gd name="connsiteX1-261" fmla="*/ 156078 w 2308226"/>
                <a:gd name="connsiteY1-262" fmla="*/ 0 h 1570046"/>
                <a:gd name="connsiteX2-263" fmla="*/ 2150333 w 2308226"/>
                <a:gd name="connsiteY2-264" fmla="*/ 0 h 1570046"/>
                <a:gd name="connsiteX3-265" fmla="*/ 2306411 w 2308226"/>
                <a:gd name="connsiteY3-266" fmla="*/ 156078 h 1570046"/>
                <a:gd name="connsiteX4-267" fmla="*/ 2308226 w 2308226"/>
                <a:gd name="connsiteY4-268" fmla="*/ 1290645 h 1570046"/>
                <a:gd name="connsiteX5-269" fmla="*/ 2271486 w 2308226"/>
                <a:gd name="connsiteY5-270" fmla="*/ 1455243 h 1570046"/>
                <a:gd name="connsiteX6-271" fmla="*/ 2150333 w 2308226"/>
                <a:gd name="connsiteY6-272" fmla="*/ 1570046 h 1570046"/>
                <a:gd name="connsiteX7-273" fmla="*/ 156078 w 2308226"/>
                <a:gd name="connsiteY7-274" fmla="*/ 1570046 h 1570046"/>
                <a:gd name="connsiteX8-275" fmla="*/ 0 w 2308226"/>
                <a:gd name="connsiteY8-276" fmla="*/ 1413968 h 1570046"/>
                <a:gd name="connsiteX9-277" fmla="*/ 0 w 2308226"/>
                <a:gd name="connsiteY9-278" fmla="*/ 156078 h 1570046"/>
                <a:gd name="connsiteX0-279" fmla="*/ 0 w 2308226"/>
                <a:gd name="connsiteY0-280" fmla="*/ 156078 h 1570046"/>
                <a:gd name="connsiteX1-281" fmla="*/ 156078 w 2308226"/>
                <a:gd name="connsiteY1-282" fmla="*/ 0 h 1570046"/>
                <a:gd name="connsiteX2-283" fmla="*/ 2150333 w 2308226"/>
                <a:gd name="connsiteY2-284" fmla="*/ 0 h 1570046"/>
                <a:gd name="connsiteX3-285" fmla="*/ 2306411 w 2308226"/>
                <a:gd name="connsiteY3-286" fmla="*/ 156078 h 1570046"/>
                <a:gd name="connsiteX4-287" fmla="*/ 2308226 w 2308226"/>
                <a:gd name="connsiteY4-288" fmla="*/ 1290645 h 1570046"/>
                <a:gd name="connsiteX5-289" fmla="*/ 2277836 w 2308226"/>
                <a:gd name="connsiteY5-290" fmla="*/ 1464768 h 1570046"/>
                <a:gd name="connsiteX6-291" fmla="*/ 2150333 w 2308226"/>
                <a:gd name="connsiteY6-292" fmla="*/ 1570046 h 1570046"/>
                <a:gd name="connsiteX7-293" fmla="*/ 156078 w 2308226"/>
                <a:gd name="connsiteY7-294" fmla="*/ 1570046 h 1570046"/>
                <a:gd name="connsiteX8-295" fmla="*/ 0 w 2308226"/>
                <a:gd name="connsiteY8-296" fmla="*/ 1413968 h 1570046"/>
                <a:gd name="connsiteX9-297" fmla="*/ 0 w 2308226"/>
                <a:gd name="connsiteY9-298" fmla="*/ 156078 h 1570046"/>
                <a:gd name="connsiteX0-299" fmla="*/ 0 w 2308226"/>
                <a:gd name="connsiteY0-300" fmla="*/ 156078 h 1570046"/>
                <a:gd name="connsiteX1-301" fmla="*/ 156078 w 2308226"/>
                <a:gd name="connsiteY1-302" fmla="*/ 0 h 1570046"/>
                <a:gd name="connsiteX2-303" fmla="*/ 2150333 w 2308226"/>
                <a:gd name="connsiteY2-304" fmla="*/ 0 h 1570046"/>
                <a:gd name="connsiteX3-305" fmla="*/ 2306411 w 2308226"/>
                <a:gd name="connsiteY3-306" fmla="*/ 156078 h 1570046"/>
                <a:gd name="connsiteX4-307" fmla="*/ 2308226 w 2308226"/>
                <a:gd name="connsiteY4-308" fmla="*/ 1290645 h 1570046"/>
                <a:gd name="connsiteX5-309" fmla="*/ 2277836 w 2308226"/>
                <a:gd name="connsiteY5-310" fmla="*/ 1464768 h 1570046"/>
                <a:gd name="connsiteX6-311" fmla="*/ 2150333 w 2308226"/>
                <a:gd name="connsiteY6-312" fmla="*/ 1570046 h 1570046"/>
                <a:gd name="connsiteX7-313" fmla="*/ 156078 w 2308226"/>
                <a:gd name="connsiteY7-314" fmla="*/ 1570046 h 1570046"/>
                <a:gd name="connsiteX8-315" fmla="*/ 0 w 2308226"/>
                <a:gd name="connsiteY8-316" fmla="*/ 1413968 h 1570046"/>
                <a:gd name="connsiteX9-317" fmla="*/ 3176 w 2308226"/>
                <a:gd name="connsiteY9-318" fmla="*/ 268295 h 1570046"/>
                <a:gd name="connsiteX10" fmla="*/ 0 w 2308226"/>
                <a:gd name="connsiteY10" fmla="*/ 156078 h 1570046"/>
                <a:gd name="connsiteX0-319" fmla="*/ 69850 w 2308226"/>
                <a:gd name="connsiteY0-320" fmla="*/ 165603 h 1570046"/>
                <a:gd name="connsiteX1-321" fmla="*/ 156078 w 2308226"/>
                <a:gd name="connsiteY1-322" fmla="*/ 0 h 1570046"/>
                <a:gd name="connsiteX2-323" fmla="*/ 2150333 w 2308226"/>
                <a:gd name="connsiteY2-324" fmla="*/ 0 h 1570046"/>
                <a:gd name="connsiteX3-325" fmla="*/ 2306411 w 2308226"/>
                <a:gd name="connsiteY3-326" fmla="*/ 156078 h 1570046"/>
                <a:gd name="connsiteX4-327" fmla="*/ 2308226 w 2308226"/>
                <a:gd name="connsiteY4-328" fmla="*/ 1290645 h 1570046"/>
                <a:gd name="connsiteX5-329" fmla="*/ 2277836 w 2308226"/>
                <a:gd name="connsiteY5-330" fmla="*/ 1464768 h 1570046"/>
                <a:gd name="connsiteX6-331" fmla="*/ 2150333 w 2308226"/>
                <a:gd name="connsiteY6-332" fmla="*/ 1570046 h 1570046"/>
                <a:gd name="connsiteX7-333" fmla="*/ 156078 w 2308226"/>
                <a:gd name="connsiteY7-334" fmla="*/ 1570046 h 1570046"/>
                <a:gd name="connsiteX8-335" fmla="*/ 0 w 2308226"/>
                <a:gd name="connsiteY8-336" fmla="*/ 1413968 h 1570046"/>
                <a:gd name="connsiteX9-337" fmla="*/ 3176 w 2308226"/>
                <a:gd name="connsiteY9-338" fmla="*/ 268295 h 1570046"/>
                <a:gd name="connsiteX10-339" fmla="*/ 69850 w 2308226"/>
                <a:gd name="connsiteY10-340" fmla="*/ 165603 h 1570046"/>
                <a:gd name="connsiteX0-341" fmla="*/ 0 w 2333626"/>
                <a:gd name="connsiteY0-342" fmla="*/ 171953 h 1570046"/>
                <a:gd name="connsiteX1-343" fmla="*/ 181478 w 2333626"/>
                <a:gd name="connsiteY1-344" fmla="*/ 0 h 1570046"/>
                <a:gd name="connsiteX2-345" fmla="*/ 2175733 w 2333626"/>
                <a:gd name="connsiteY2-346" fmla="*/ 0 h 1570046"/>
                <a:gd name="connsiteX3-347" fmla="*/ 2331811 w 2333626"/>
                <a:gd name="connsiteY3-348" fmla="*/ 156078 h 1570046"/>
                <a:gd name="connsiteX4-349" fmla="*/ 2333626 w 2333626"/>
                <a:gd name="connsiteY4-350" fmla="*/ 1290645 h 1570046"/>
                <a:gd name="connsiteX5-351" fmla="*/ 2303236 w 2333626"/>
                <a:gd name="connsiteY5-352" fmla="*/ 1464768 h 1570046"/>
                <a:gd name="connsiteX6-353" fmla="*/ 2175733 w 2333626"/>
                <a:gd name="connsiteY6-354" fmla="*/ 1570046 h 1570046"/>
                <a:gd name="connsiteX7-355" fmla="*/ 181478 w 2333626"/>
                <a:gd name="connsiteY7-356" fmla="*/ 1570046 h 1570046"/>
                <a:gd name="connsiteX8-357" fmla="*/ 25400 w 2333626"/>
                <a:gd name="connsiteY8-358" fmla="*/ 1413968 h 1570046"/>
                <a:gd name="connsiteX9-359" fmla="*/ 28576 w 2333626"/>
                <a:gd name="connsiteY9-360" fmla="*/ 268295 h 1570046"/>
                <a:gd name="connsiteX10-361" fmla="*/ 0 w 2333626"/>
                <a:gd name="connsiteY10-362" fmla="*/ 171953 h 1570046"/>
                <a:gd name="connsiteX0-363" fmla="*/ 0 w 2343151"/>
                <a:gd name="connsiteY0-364" fmla="*/ 171953 h 1570046"/>
                <a:gd name="connsiteX1-365" fmla="*/ 191003 w 2343151"/>
                <a:gd name="connsiteY1-366" fmla="*/ 0 h 1570046"/>
                <a:gd name="connsiteX2-367" fmla="*/ 2185258 w 2343151"/>
                <a:gd name="connsiteY2-368" fmla="*/ 0 h 1570046"/>
                <a:gd name="connsiteX3-369" fmla="*/ 2341336 w 2343151"/>
                <a:gd name="connsiteY3-370" fmla="*/ 156078 h 1570046"/>
                <a:gd name="connsiteX4-371" fmla="*/ 2343151 w 2343151"/>
                <a:gd name="connsiteY4-372" fmla="*/ 1290645 h 1570046"/>
                <a:gd name="connsiteX5-373" fmla="*/ 2312761 w 2343151"/>
                <a:gd name="connsiteY5-374" fmla="*/ 1464768 h 1570046"/>
                <a:gd name="connsiteX6-375" fmla="*/ 2185258 w 2343151"/>
                <a:gd name="connsiteY6-376" fmla="*/ 1570046 h 1570046"/>
                <a:gd name="connsiteX7-377" fmla="*/ 191003 w 2343151"/>
                <a:gd name="connsiteY7-378" fmla="*/ 1570046 h 1570046"/>
                <a:gd name="connsiteX8-379" fmla="*/ 34925 w 2343151"/>
                <a:gd name="connsiteY8-380" fmla="*/ 1413968 h 1570046"/>
                <a:gd name="connsiteX9-381" fmla="*/ 38101 w 2343151"/>
                <a:gd name="connsiteY9-382" fmla="*/ 268295 h 1570046"/>
                <a:gd name="connsiteX10-383" fmla="*/ 0 w 2343151"/>
                <a:gd name="connsiteY10-384" fmla="*/ 171953 h 1570046"/>
                <a:gd name="connsiteX0-385" fmla="*/ 0 w 2362201"/>
                <a:gd name="connsiteY0-386" fmla="*/ 171953 h 1570046"/>
                <a:gd name="connsiteX1-387" fmla="*/ 210053 w 2362201"/>
                <a:gd name="connsiteY1-388" fmla="*/ 0 h 1570046"/>
                <a:gd name="connsiteX2-389" fmla="*/ 2204308 w 2362201"/>
                <a:gd name="connsiteY2-390" fmla="*/ 0 h 1570046"/>
                <a:gd name="connsiteX3-391" fmla="*/ 2360386 w 2362201"/>
                <a:gd name="connsiteY3-392" fmla="*/ 156078 h 1570046"/>
                <a:gd name="connsiteX4-393" fmla="*/ 2362201 w 2362201"/>
                <a:gd name="connsiteY4-394" fmla="*/ 1290645 h 1570046"/>
                <a:gd name="connsiteX5-395" fmla="*/ 2331811 w 2362201"/>
                <a:gd name="connsiteY5-396" fmla="*/ 1464768 h 1570046"/>
                <a:gd name="connsiteX6-397" fmla="*/ 2204308 w 2362201"/>
                <a:gd name="connsiteY6-398" fmla="*/ 1570046 h 1570046"/>
                <a:gd name="connsiteX7-399" fmla="*/ 210053 w 2362201"/>
                <a:gd name="connsiteY7-400" fmla="*/ 1570046 h 1570046"/>
                <a:gd name="connsiteX8-401" fmla="*/ 53975 w 2362201"/>
                <a:gd name="connsiteY8-402" fmla="*/ 1413968 h 1570046"/>
                <a:gd name="connsiteX9-403" fmla="*/ 57151 w 2362201"/>
                <a:gd name="connsiteY9-404" fmla="*/ 268295 h 1570046"/>
                <a:gd name="connsiteX10-405" fmla="*/ 0 w 2362201"/>
                <a:gd name="connsiteY10-406" fmla="*/ 171953 h 1570046"/>
                <a:gd name="connsiteX0-407" fmla="*/ 0 w 2371726"/>
                <a:gd name="connsiteY0-408" fmla="*/ 175128 h 1570046"/>
                <a:gd name="connsiteX1-409" fmla="*/ 219578 w 2371726"/>
                <a:gd name="connsiteY1-410" fmla="*/ 0 h 1570046"/>
                <a:gd name="connsiteX2-411" fmla="*/ 2213833 w 2371726"/>
                <a:gd name="connsiteY2-412" fmla="*/ 0 h 1570046"/>
                <a:gd name="connsiteX3-413" fmla="*/ 2369911 w 2371726"/>
                <a:gd name="connsiteY3-414" fmla="*/ 156078 h 1570046"/>
                <a:gd name="connsiteX4-415" fmla="*/ 2371726 w 2371726"/>
                <a:gd name="connsiteY4-416" fmla="*/ 1290645 h 1570046"/>
                <a:gd name="connsiteX5-417" fmla="*/ 2341336 w 2371726"/>
                <a:gd name="connsiteY5-418" fmla="*/ 1464768 h 1570046"/>
                <a:gd name="connsiteX6-419" fmla="*/ 2213833 w 2371726"/>
                <a:gd name="connsiteY6-420" fmla="*/ 1570046 h 1570046"/>
                <a:gd name="connsiteX7-421" fmla="*/ 219578 w 2371726"/>
                <a:gd name="connsiteY7-422" fmla="*/ 1570046 h 1570046"/>
                <a:gd name="connsiteX8-423" fmla="*/ 63500 w 2371726"/>
                <a:gd name="connsiteY8-424" fmla="*/ 1413968 h 1570046"/>
                <a:gd name="connsiteX9-425" fmla="*/ 66676 w 2371726"/>
                <a:gd name="connsiteY9-426" fmla="*/ 268295 h 1570046"/>
                <a:gd name="connsiteX10-427" fmla="*/ 0 w 2371726"/>
                <a:gd name="connsiteY10-428" fmla="*/ 175128 h 1570046"/>
                <a:gd name="connsiteX0-429" fmla="*/ 0 w 2384426"/>
                <a:gd name="connsiteY0-430" fmla="*/ 171953 h 1570046"/>
                <a:gd name="connsiteX1-431" fmla="*/ 232278 w 2384426"/>
                <a:gd name="connsiteY1-432" fmla="*/ 0 h 1570046"/>
                <a:gd name="connsiteX2-433" fmla="*/ 2226533 w 2384426"/>
                <a:gd name="connsiteY2-434" fmla="*/ 0 h 1570046"/>
                <a:gd name="connsiteX3-435" fmla="*/ 2382611 w 2384426"/>
                <a:gd name="connsiteY3-436" fmla="*/ 156078 h 1570046"/>
                <a:gd name="connsiteX4-437" fmla="*/ 2384426 w 2384426"/>
                <a:gd name="connsiteY4-438" fmla="*/ 1290645 h 1570046"/>
                <a:gd name="connsiteX5-439" fmla="*/ 2354036 w 2384426"/>
                <a:gd name="connsiteY5-440" fmla="*/ 1464768 h 1570046"/>
                <a:gd name="connsiteX6-441" fmla="*/ 2226533 w 2384426"/>
                <a:gd name="connsiteY6-442" fmla="*/ 1570046 h 1570046"/>
                <a:gd name="connsiteX7-443" fmla="*/ 232278 w 2384426"/>
                <a:gd name="connsiteY7-444" fmla="*/ 1570046 h 1570046"/>
                <a:gd name="connsiteX8-445" fmla="*/ 76200 w 2384426"/>
                <a:gd name="connsiteY8-446" fmla="*/ 1413968 h 1570046"/>
                <a:gd name="connsiteX9-447" fmla="*/ 79376 w 2384426"/>
                <a:gd name="connsiteY9-448" fmla="*/ 268295 h 1570046"/>
                <a:gd name="connsiteX10-449" fmla="*/ 0 w 2384426"/>
                <a:gd name="connsiteY10-450" fmla="*/ 171953 h 1570046"/>
                <a:gd name="connsiteX0-451" fmla="*/ 0 w 2371726"/>
                <a:gd name="connsiteY0-452" fmla="*/ 168778 h 1570046"/>
                <a:gd name="connsiteX1-453" fmla="*/ 219578 w 2371726"/>
                <a:gd name="connsiteY1-454" fmla="*/ 0 h 1570046"/>
                <a:gd name="connsiteX2-455" fmla="*/ 2213833 w 2371726"/>
                <a:gd name="connsiteY2-456" fmla="*/ 0 h 1570046"/>
                <a:gd name="connsiteX3-457" fmla="*/ 2369911 w 2371726"/>
                <a:gd name="connsiteY3-458" fmla="*/ 156078 h 1570046"/>
                <a:gd name="connsiteX4-459" fmla="*/ 2371726 w 2371726"/>
                <a:gd name="connsiteY4-460" fmla="*/ 1290645 h 1570046"/>
                <a:gd name="connsiteX5-461" fmla="*/ 2341336 w 2371726"/>
                <a:gd name="connsiteY5-462" fmla="*/ 1464768 h 1570046"/>
                <a:gd name="connsiteX6-463" fmla="*/ 2213833 w 2371726"/>
                <a:gd name="connsiteY6-464" fmla="*/ 1570046 h 1570046"/>
                <a:gd name="connsiteX7-465" fmla="*/ 219578 w 2371726"/>
                <a:gd name="connsiteY7-466" fmla="*/ 1570046 h 1570046"/>
                <a:gd name="connsiteX8-467" fmla="*/ 63500 w 2371726"/>
                <a:gd name="connsiteY8-468" fmla="*/ 1413968 h 1570046"/>
                <a:gd name="connsiteX9-469" fmla="*/ 66676 w 2371726"/>
                <a:gd name="connsiteY9-470" fmla="*/ 268295 h 1570046"/>
                <a:gd name="connsiteX10-471" fmla="*/ 0 w 2371726"/>
                <a:gd name="connsiteY10-472" fmla="*/ 168778 h 1570046"/>
                <a:gd name="connsiteX0-473" fmla="*/ 0 w 2365376"/>
                <a:gd name="connsiteY0-474" fmla="*/ 178303 h 1570046"/>
                <a:gd name="connsiteX1-475" fmla="*/ 213228 w 2365376"/>
                <a:gd name="connsiteY1-476" fmla="*/ 0 h 1570046"/>
                <a:gd name="connsiteX2-477" fmla="*/ 2207483 w 2365376"/>
                <a:gd name="connsiteY2-478" fmla="*/ 0 h 1570046"/>
                <a:gd name="connsiteX3-479" fmla="*/ 2363561 w 2365376"/>
                <a:gd name="connsiteY3-480" fmla="*/ 156078 h 1570046"/>
                <a:gd name="connsiteX4-481" fmla="*/ 2365376 w 2365376"/>
                <a:gd name="connsiteY4-482" fmla="*/ 1290645 h 1570046"/>
                <a:gd name="connsiteX5-483" fmla="*/ 2334986 w 2365376"/>
                <a:gd name="connsiteY5-484" fmla="*/ 1464768 h 1570046"/>
                <a:gd name="connsiteX6-485" fmla="*/ 2207483 w 2365376"/>
                <a:gd name="connsiteY6-486" fmla="*/ 1570046 h 1570046"/>
                <a:gd name="connsiteX7-487" fmla="*/ 213228 w 2365376"/>
                <a:gd name="connsiteY7-488" fmla="*/ 1570046 h 1570046"/>
                <a:gd name="connsiteX8-489" fmla="*/ 57150 w 2365376"/>
                <a:gd name="connsiteY8-490" fmla="*/ 1413968 h 1570046"/>
                <a:gd name="connsiteX9-491" fmla="*/ 60326 w 2365376"/>
                <a:gd name="connsiteY9-492" fmla="*/ 268295 h 1570046"/>
                <a:gd name="connsiteX10-493" fmla="*/ 0 w 2365376"/>
                <a:gd name="connsiteY10-494" fmla="*/ 178303 h 1570046"/>
                <a:gd name="connsiteX0-495" fmla="*/ 0 w 2374901"/>
                <a:gd name="connsiteY0-496" fmla="*/ 178303 h 1570046"/>
                <a:gd name="connsiteX1-497" fmla="*/ 222753 w 2374901"/>
                <a:gd name="connsiteY1-498" fmla="*/ 0 h 1570046"/>
                <a:gd name="connsiteX2-499" fmla="*/ 2217008 w 2374901"/>
                <a:gd name="connsiteY2-500" fmla="*/ 0 h 1570046"/>
                <a:gd name="connsiteX3-501" fmla="*/ 2373086 w 2374901"/>
                <a:gd name="connsiteY3-502" fmla="*/ 156078 h 1570046"/>
                <a:gd name="connsiteX4-503" fmla="*/ 2374901 w 2374901"/>
                <a:gd name="connsiteY4-504" fmla="*/ 1290645 h 1570046"/>
                <a:gd name="connsiteX5-505" fmla="*/ 2344511 w 2374901"/>
                <a:gd name="connsiteY5-506" fmla="*/ 1464768 h 1570046"/>
                <a:gd name="connsiteX6-507" fmla="*/ 2217008 w 2374901"/>
                <a:gd name="connsiteY6-508" fmla="*/ 1570046 h 1570046"/>
                <a:gd name="connsiteX7-509" fmla="*/ 222753 w 2374901"/>
                <a:gd name="connsiteY7-510" fmla="*/ 1570046 h 1570046"/>
                <a:gd name="connsiteX8-511" fmla="*/ 66675 w 2374901"/>
                <a:gd name="connsiteY8-512" fmla="*/ 1413968 h 1570046"/>
                <a:gd name="connsiteX9-513" fmla="*/ 69851 w 2374901"/>
                <a:gd name="connsiteY9-514" fmla="*/ 268295 h 1570046"/>
                <a:gd name="connsiteX10-515" fmla="*/ 0 w 2374901"/>
                <a:gd name="connsiteY10-516" fmla="*/ 178303 h 1570046"/>
                <a:gd name="connsiteX0-517" fmla="*/ 0 w 2387601"/>
                <a:gd name="connsiteY0-518" fmla="*/ 181478 h 1570046"/>
                <a:gd name="connsiteX1-519" fmla="*/ 235453 w 2387601"/>
                <a:gd name="connsiteY1-520" fmla="*/ 0 h 1570046"/>
                <a:gd name="connsiteX2-521" fmla="*/ 2229708 w 2387601"/>
                <a:gd name="connsiteY2-522" fmla="*/ 0 h 1570046"/>
                <a:gd name="connsiteX3-523" fmla="*/ 2385786 w 2387601"/>
                <a:gd name="connsiteY3-524" fmla="*/ 156078 h 1570046"/>
                <a:gd name="connsiteX4-525" fmla="*/ 2387601 w 2387601"/>
                <a:gd name="connsiteY4-526" fmla="*/ 1290645 h 1570046"/>
                <a:gd name="connsiteX5-527" fmla="*/ 2357211 w 2387601"/>
                <a:gd name="connsiteY5-528" fmla="*/ 1464768 h 1570046"/>
                <a:gd name="connsiteX6-529" fmla="*/ 2229708 w 2387601"/>
                <a:gd name="connsiteY6-530" fmla="*/ 1570046 h 1570046"/>
                <a:gd name="connsiteX7-531" fmla="*/ 235453 w 2387601"/>
                <a:gd name="connsiteY7-532" fmla="*/ 1570046 h 1570046"/>
                <a:gd name="connsiteX8-533" fmla="*/ 79375 w 2387601"/>
                <a:gd name="connsiteY8-534" fmla="*/ 1413968 h 1570046"/>
                <a:gd name="connsiteX9-535" fmla="*/ 82551 w 2387601"/>
                <a:gd name="connsiteY9-536" fmla="*/ 268295 h 1570046"/>
                <a:gd name="connsiteX10-537" fmla="*/ 0 w 2387601"/>
                <a:gd name="connsiteY10-538" fmla="*/ 181478 h 157004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  <a:cxn ang="0">
                  <a:pos x="connsiteX10-339" y="connsiteY10-340"/>
                </a:cxn>
              </a:cxnLst>
              <a:rect l="l" t="t" r="r" b="b"/>
              <a:pathLst>
                <a:path w="2387601" h="1570046">
                  <a:moveTo>
                    <a:pt x="0" y="181478"/>
                  </a:moveTo>
                  <a:cubicBezTo>
                    <a:pt x="0" y="95279"/>
                    <a:pt x="149254" y="0"/>
                    <a:pt x="235453" y="0"/>
                  </a:cubicBezTo>
                  <a:lnTo>
                    <a:pt x="2229708" y="0"/>
                  </a:lnTo>
                  <a:cubicBezTo>
                    <a:pt x="2315907" y="0"/>
                    <a:pt x="2385786" y="69879"/>
                    <a:pt x="2385786" y="156078"/>
                  </a:cubicBezTo>
                  <a:lnTo>
                    <a:pt x="2387601" y="1290645"/>
                  </a:lnTo>
                  <a:cubicBezTo>
                    <a:pt x="2380646" y="1333869"/>
                    <a:pt x="2393224" y="1370817"/>
                    <a:pt x="2357211" y="1464768"/>
                  </a:cubicBezTo>
                  <a:cubicBezTo>
                    <a:pt x="2328346" y="1540072"/>
                    <a:pt x="2315907" y="1570046"/>
                    <a:pt x="2229708" y="1570046"/>
                  </a:cubicBezTo>
                  <a:lnTo>
                    <a:pt x="235453" y="1570046"/>
                  </a:lnTo>
                  <a:cubicBezTo>
                    <a:pt x="149254" y="1570046"/>
                    <a:pt x="79375" y="1500167"/>
                    <a:pt x="79375" y="1413968"/>
                  </a:cubicBezTo>
                  <a:cubicBezTo>
                    <a:pt x="80434" y="1032077"/>
                    <a:pt x="81492" y="650186"/>
                    <a:pt x="82551" y="268295"/>
                  </a:cubicBezTo>
                  <a:cubicBezTo>
                    <a:pt x="81492" y="230889"/>
                    <a:pt x="1059" y="218884"/>
                    <a:pt x="0" y="18147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 rot="10800000">
              <a:off x="4918304" y="4506371"/>
              <a:ext cx="2353812" cy="1555033"/>
              <a:chOff x="4918304" y="4228409"/>
              <a:chExt cx="2353812" cy="1555033"/>
            </a:xfrm>
          </p:grpSpPr>
          <p:sp>
            <p:nvSpPr>
              <p:cNvPr id="2" name="矩形: 圆角 1"/>
              <p:cNvSpPr/>
              <p:nvPr/>
            </p:nvSpPr>
            <p:spPr>
              <a:xfrm>
                <a:off x="4918304" y="4228409"/>
                <a:ext cx="2353812" cy="1555033"/>
              </a:xfrm>
              <a:prstGeom prst="roundRect">
                <a:avLst>
                  <a:gd name="adj" fmla="val 994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: 圆角 14"/>
              <p:cNvSpPr/>
              <p:nvPr/>
            </p:nvSpPr>
            <p:spPr>
              <a:xfrm>
                <a:off x="5540374" y="4228410"/>
                <a:ext cx="1731741" cy="1552990"/>
              </a:xfrm>
              <a:custGeom>
                <a:avLst/>
                <a:gdLst>
                  <a:gd name="connsiteX0" fmla="*/ 0 w 2151246"/>
                  <a:gd name="connsiteY0" fmla="*/ 133443 h 1342348"/>
                  <a:gd name="connsiteX1" fmla="*/ 133443 w 2151246"/>
                  <a:gd name="connsiteY1" fmla="*/ 0 h 1342348"/>
                  <a:gd name="connsiteX2" fmla="*/ 2017803 w 2151246"/>
                  <a:gd name="connsiteY2" fmla="*/ 0 h 1342348"/>
                  <a:gd name="connsiteX3" fmla="*/ 2151246 w 2151246"/>
                  <a:gd name="connsiteY3" fmla="*/ 133443 h 1342348"/>
                  <a:gd name="connsiteX4" fmla="*/ 2151246 w 2151246"/>
                  <a:gd name="connsiteY4" fmla="*/ 1208905 h 1342348"/>
                  <a:gd name="connsiteX5" fmla="*/ 2017803 w 2151246"/>
                  <a:gd name="connsiteY5" fmla="*/ 1342348 h 1342348"/>
                  <a:gd name="connsiteX6" fmla="*/ 133443 w 2151246"/>
                  <a:gd name="connsiteY6" fmla="*/ 1342348 h 1342348"/>
                  <a:gd name="connsiteX7" fmla="*/ 0 w 2151246"/>
                  <a:gd name="connsiteY7" fmla="*/ 1208905 h 1342348"/>
                  <a:gd name="connsiteX8" fmla="*/ 0 w 2151246"/>
                  <a:gd name="connsiteY8" fmla="*/ 133443 h 1342348"/>
                  <a:gd name="connsiteX0-1" fmla="*/ 0 w 2151246"/>
                  <a:gd name="connsiteY0-2" fmla="*/ 137494 h 1346399"/>
                  <a:gd name="connsiteX1-3" fmla="*/ 133443 w 2151246"/>
                  <a:gd name="connsiteY1-4" fmla="*/ 4051 h 1346399"/>
                  <a:gd name="connsiteX2-5" fmla="*/ 1438363 w 2151246"/>
                  <a:gd name="connsiteY2-6" fmla="*/ 0 h 1346399"/>
                  <a:gd name="connsiteX3-7" fmla="*/ 2017803 w 2151246"/>
                  <a:gd name="connsiteY3-8" fmla="*/ 4051 h 1346399"/>
                  <a:gd name="connsiteX4-9" fmla="*/ 2151246 w 2151246"/>
                  <a:gd name="connsiteY4-10" fmla="*/ 137494 h 1346399"/>
                  <a:gd name="connsiteX5-11" fmla="*/ 2151246 w 2151246"/>
                  <a:gd name="connsiteY5-12" fmla="*/ 1212956 h 1346399"/>
                  <a:gd name="connsiteX6-13" fmla="*/ 2017803 w 2151246"/>
                  <a:gd name="connsiteY6-14" fmla="*/ 1346399 h 1346399"/>
                  <a:gd name="connsiteX7-15" fmla="*/ 133443 w 2151246"/>
                  <a:gd name="connsiteY7-16" fmla="*/ 1346399 h 1346399"/>
                  <a:gd name="connsiteX8-17" fmla="*/ 0 w 2151246"/>
                  <a:gd name="connsiteY8-18" fmla="*/ 1212956 h 1346399"/>
                  <a:gd name="connsiteX9" fmla="*/ 0 w 2151246"/>
                  <a:gd name="connsiteY9" fmla="*/ 137494 h 1346399"/>
                  <a:gd name="connsiteX0-19" fmla="*/ 0 w 2151246"/>
                  <a:gd name="connsiteY0-20" fmla="*/ 137494 h 1346399"/>
                  <a:gd name="connsiteX1-21" fmla="*/ 133443 w 2151246"/>
                  <a:gd name="connsiteY1-22" fmla="*/ 4051 h 1346399"/>
                  <a:gd name="connsiteX2-23" fmla="*/ 1438363 w 2151246"/>
                  <a:gd name="connsiteY2-24" fmla="*/ 0 h 1346399"/>
                  <a:gd name="connsiteX3-25" fmla="*/ 2017803 w 2151246"/>
                  <a:gd name="connsiteY3-26" fmla="*/ 4051 h 1346399"/>
                  <a:gd name="connsiteX4-27" fmla="*/ 2151246 w 2151246"/>
                  <a:gd name="connsiteY4-28" fmla="*/ 137494 h 1346399"/>
                  <a:gd name="connsiteX5-29" fmla="*/ 2151246 w 2151246"/>
                  <a:gd name="connsiteY5-30" fmla="*/ 1212956 h 1346399"/>
                  <a:gd name="connsiteX6-31" fmla="*/ 2017803 w 2151246"/>
                  <a:gd name="connsiteY6-32" fmla="*/ 1346399 h 1346399"/>
                  <a:gd name="connsiteX7-33" fmla="*/ 590638 w 2151246"/>
                  <a:gd name="connsiteY7-34" fmla="*/ 1343026 h 1346399"/>
                  <a:gd name="connsiteX8-35" fmla="*/ 133443 w 2151246"/>
                  <a:gd name="connsiteY8-36" fmla="*/ 1346399 h 1346399"/>
                  <a:gd name="connsiteX9-37" fmla="*/ 0 w 2151246"/>
                  <a:gd name="connsiteY9-38" fmla="*/ 1212956 h 1346399"/>
                  <a:gd name="connsiteX10" fmla="*/ 0 w 2151246"/>
                  <a:gd name="connsiteY10" fmla="*/ 137494 h 1346399"/>
                  <a:gd name="connsiteX0-39" fmla="*/ 0 w 2151246"/>
                  <a:gd name="connsiteY0-40" fmla="*/ 137736 h 1346641"/>
                  <a:gd name="connsiteX1-41" fmla="*/ 1438363 w 2151246"/>
                  <a:gd name="connsiteY1-42" fmla="*/ 242 h 1346641"/>
                  <a:gd name="connsiteX2-43" fmla="*/ 2017803 w 2151246"/>
                  <a:gd name="connsiteY2-44" fmla="*/ 4293 h 1346641"/>
                  <a:gd name="connsiteX3-45" fmla="*/ 2151246 w 2151246"/>
                  <a:gd name="connsiteY3-46" fmla="*/ 137736 h 1346641"/>
                  <a:gd name="connsiteX4-47" fmla="*/ 2151246 w 2151246"/>
                  <a:gd name="connsiteY4-48" fmla="*/ 1213198 h 1346641"/>
                  <a:gd name="connsiteX5-49" fmla="*/ 2017803 w 2151246"/>
                  <a:gd name="connsiteY5-50" fmla="*/ 1346641 h 1346641"/>
                  <a:gd name="connsiteX6-51" fmla="*/ 590638 w 2151246"/>
                  <a:gd name="connsiteY6-52" fmla="*/ 1343268 h 1346641"/>
                  <a:gd name="connsiteX7-53" fmla="*/ 133443 w 2151246"/>
                  <a:gd name="connsiteY7-54" fmla="*/ 1346641 h 1346641"/>
                  <a:gd name="connsiteX8-55" fmla="*/ 0 w 2151246"/>
                  <a:gd name="connsiteY8-56" fmla="*/ 1213198 h 1346641"/>
                  <a:gd name="connsiteX9-57" fmla="*/ 0 w 2151246"/>
                  <a:gd name="connsiteY9-58" fmla="*/ 137736 h 1346641"/>
                  <a:gd name="connsiteX0-59" fmla="*/ 0 w 2151246"/>
                  <a:gd name="connsiteY0-60" fmla="*/ 1212956 h 1346399"/>
                  <a:gd name="connsiteX1-61" fmla="*/ 1438363 w 2151246"/>
                  <a:gd name="connsiteY1-62" fmla="*/ 0 h 1346399"/>
                  <a:gd name="connsiteX2-63" fmla="*/ 2017803 w 2151246"/>
                  <a:gd name="connsiteY2-64" fmla="*/ 4051 h 1346399"/>
                  <a:gd name="connsiteX3-65" fmla="*/ 2151246 w 2151246"/>
                  <a:gd name="connsiteY3-66" fmla="*/ 137494 h 1346399"/>
                  <a:gd name="connsiteX4-67" fmla="*/ 2151246 w 2151246"/>
                  <a:gd name="connsiteY4-68" fmla="*/ 1212956 h 1346399"/>
                  <a:gd name="connsiteX5-69" fmla="*/ 2017803 w 2151246"/>
                  <a:gd name="connsiteY5-70" fmla="*/ 1346399 h 1346399"/>
                  <a:gd name="connsiteX6-71" fmla="*/ 590638 w 2151246"/>
                  <a:gd name="connsiteY6-72" fmla="*/ 1343026 h 1346399"/>
                  <a:gd name="connsiteX7-73" fmla="*/ 133443 w 2151246"/>
                  <a:gd name="connsiteY7-74" fmla="*/ 1346399 h 1346399"/>
                  <a:gd name="connsiteX8-75" fmla="*/ 0 w 2151246"/>
                  <a:gd name="connsiteY8-76" fmla="*/ 1212956 h 1346399"/>
                  <a:gd name="connsiteX0-77" fmla="*/ 0 w 2017803"/>
                  <a:gd name="connsiteY0-78" fmla="*/ 1346399 h 1346399"/>
                  <a:gd name="connsiteX1-79" fmla="*/ 1304920 w 2017803"/>
                  <a:gd name="connsiteY1-80" fmla="*/ 0 h 1346399"/>
                  <a:gd name="connsiteX2-81" fmla="*/ 1884360 w 2017803"/>
                  <a:gd name="connsiteY2-82" fmla="*/ 4051 h 1346399"/>
                  <a:gd name="connsiteX3-83" fmla="*/ 2017803 w 2017803"/>
                  <a:gd name="connsiteY3-84" fmla="*/ 137494 h 1346399"/>
                  <a:gd name="connsiteX4-85" fmla="*/ 2017803 w 2017803"/>
                  <a:gd name="connsiteY4-86" fmla="*/ 1212956 h 1346399"/>
                  <a:gd name="connsiteX5-87" fmla="*/ 1884360 w 2017803"/>
                  <a:gd name="connsiteY5-88" fmla="*/ 1346399 h 1346399"/>
                  <a:gd name="connsiteX6-89" fmla="*/ 457195 w 2017803"/>
                  <a:gd name="connsiteY6-90" fmla="*/ 1343026 h 1346399"/>
                  <a:gd name="connsiteX7-91" fmla="*/ 0 w 2017803"/>
                  <a:gd name="connsiteY7-92" fmla="*/ 1346399 h 1346399"/>
                  <a:gd name="connsiteX0-93" fmla="*/ 0 w 1560608"/>
                  <a:gd name="connsiteY0-94" fmla="*/ 1343026 h 1346399"/>
                  <a:gd name="connsiteX1-95" fmla="*/ 847725 w 1560608"/>
                  <a:gd name="connsiteY1-96" fmla="*/ 0 h 1346399"/>
                  <a:gd name="connsiteX2-97" fmla="*/ 1427165 w 1560608"/>
                  <a:gd name="connsiteY2-98" fmla="*/ 4051 h 1346399"/>
                  <a:gd name="connsiteX3-99" fmla="*/ 1560608 w 1560608"/>
                  <a:gd name="connsiteY3-100" fmla="*/ 137494 h 1346399"/>
                  <a:gd name="connsiteX4-101" fmla="*/ 1560608 w 1560608"/>
                  <a:gd name="connsiteY4-102" fmla="*/ 1212956 h 1346399"/>
                  <a:gd name="connsiteX5-103" fmla="*/ 1427165 w 1560608"/>
                  <a:gd name="connsiteY5-104" fmla="*/ 1346399 h 1346399"/>
                  <a:gd name="connsiteX6-105" fmla="*/ 0 w 1560608"/>
                  <a:gd name="connsiteY6-106" fmla="*/ 1343026 h 1346399"/>
                  <a:gd name="connsiteX0-107" fmla="*/ 0 w 1560608"/>
                  <a:gd name="connsiteY0-108" fmla="*/ 1343026 h 1346399"/>
                  <a:gd name="connsiteX1-109" fmla="*/ 847725 w 1560608"/>
                  <a:gd name="connsiteY1-110" fmla="*/ 0 h 1346399"/>
                  <a:gd name="connsiteX2-111" fmla="*/ 1427165 w 1560608"/>
                  <a:gd name="connsiteY2-112" fmla="*/ 4051 h 1346399"/>
                  <a:gd name="connsiteX3-113" fmla="*/ 1560608 w 1560608"/>
                  <a:gd name="connsiteY3-114" fmla="*/ 137494 h 1346399"/>
                  <a:gd name="connsiteX4-115" fmla="*/ 1560608 w 1560608"/>
                  <a:gd name="connsiteY4-116" fmla="*/ 1212956 h 1346399"/>
                  <a:gd name="connsiteX5-117" fmla="*/ 1427165 w 1560608"/>
                  <a:gd name="connsiteY5-118" fmla="*/ 1346399 h 1346399"/>
                  <a:gd name="connsiteX6-119" fmla="*/ 0 w 1560608"/>
                  <a:gd name="connsiteY6-120" fmla="*/ 1343026 h 1346399"/>
                  <a:gd name="connsiteX0-121" fmla="*/ 0 w 1560608"/>
                  <a:gd name="connsiteY0-122" fmla="*/ 1338975 h 1342348"/>
                  <a:gd name="connsiteX1-123" fmla="*/ 845344 w 1560608"/>
                  <a:gd name="connsiteY1-124" fmla="*/ 703 h 1342348"/>
                  <a:gd name="connsiteX2-125" fmla="*/ 1427165 w 1560608"/>
                  <a:gd name="connsiteY2-126" fmla="*/ 0 h 1342348"/>
                  <a:gd name="connsiteX3-127" fmla="*/ 1560608 w 1560608"/>
                  <a:gd name="connsiteY3-128" fmla="*/ 133443 h 1342348"/>
                  <a:gd name="connsiteX4-129" fmla="*/ 1560608 w 1560608"/>
                  <a:gd name="connsiteY4-130" fmla="*/ 1208905 h 1342348"/>
                  <a:gd name="connsiteX5-131" fmla="*/ 1427165 w 1560608"/>
                  <a:gd name="connsiteY5-132" fmla="*/ 1342348 h 1342348"/>
                  <a:gd name="connsiteX6-133" fmla="*/ 0 w 1560608"/>
                  <a:gd name="connsiteY6-134" fmla="*/ 1338975 h 1342348"/>
                  <a:gd name="connsiteX0-135" fmla="*/ 0 w 1562989"/>
                  <a:gd name="connsiteY0-136" fmla="*/ 1338975 h 1342348"/>
                  <a:gd name="connsiteX1-137" fmla="*/ 847725 w 1562989"/>
                  <a:gd name="connsiteY1-138" fmla="*/ 703 h 1342348"/>
                  <a:gd name="connsiteX2-139" fmla="*/ 1429546 w 1562989"/>
                  <a:gd name="connsiteY2-140" fmla="*/ 0 h 1342348"/>
                  <a:gd name="connsiteX3-141" fmla="*/ 1562989 w 1562989"/>
                  <a:gd name="connsiteY3-142" fmla="*/ 133443 h 1342348"/>
                  <a:gd name="connsiteX4-143" fmla="*/ 1562989 w 1562989"/>
                  <a:gd name="connsiteY4-144" fmla="*/ 1208905 h 1342348"/>
                  <a:gd name="connsiteX5-145" fmla="*/ 1429546 w 1562989"/>
                  <a:gd name="connsiteY5-146" fmla="*/ 1342348 h 1342348"/>
                  <a:gd name="connsiteX6-147" fmla="*/ 0 w 1562989"/>
                  <a:gd name="connsiteY6-148" fmla="*/ 1338975 h 1342348"/>
                  <a:gd name="connsiteX0-149" fmla="*/ 0 w 1562989"/>
                  <a:gd name="connsiteY0-150" fmla="*/ 1343728 h 1343728"/>
                  <a:gd name="connsiteX1-151" fmla="*/ 847725 w 1562989"/>
                  <a:gd name="connsiteY1-152" fmla="*/ 703 h 1343728"/>
                  <a:gd name="connsiteX2-153" fmla="*/ 1429546 w 1562989"/>
                  <a:gd name="connsiteY2-154" fmla="*/ 0 h 1343728"/>
                  <a:gd name="connsiteX3-155" fmla="*/ 1562989 w 1562989"/>
                  <a:gd name="connsiteY3-156" fmla="*/ 133443 h 1343728"/>
                  <a:gd name="connsiteX4-157" fmla="*/ 1562989 w 1562989"/>
                  <a:gd name="connsiteY4-158" fmla="*/ 1208905 h 1343728"/>
                  <a:gd name="connsiteX5-159" fmla="*/ 1429546 w 1562989"/>
                  <a:gd name="connsiteY5-160" fmla="*/ 1342348 h 1343728"/>
                  <a:gd name="connsiteX6-161" fmla="*/ 0 w 1562989"/>
                  <a:gd name="connsiteY6-162" fmla="*/ 1343728 h 1343728"/>
                  <a:gd name="connsiteX0-163" fmla="*/ 0 w 1562989"/>
                  <a:gd name="connsiteY0-164" fmla="*/ 1345773 h 1345773"/>
                  <a:gd name="connsiteX1-165" fmla="*/ 899306 w 1562989"/>
                  <a:gd name="connsiteY1-166" fmla="*/ 0 h 1345773"/>
                  <a:gd name="connsiteX2-167" fmla="*/ 1429546 w 1562989"/>
                  <a:gd name="connsiteY2-168" fmla="*/ 2045 h 1345773"/>
                  <a:gd name="connsiteX3-169" fmla="*/ 1562989 w 1562989"/>
                  <a:gd name="connsiteY3-170" fmla="*/ 135488 h 1345773"/>
                  <a:gd name="connsiteX4-171" fmla="*/ 1562989 w 1562989"/>
                  <a:gd name="connsiteY4-172" fmla="*/ 1210950 h 1345773"/>
                  <a:gd name="connsiteX5-173" fmla="*/ 1429546 w 1562989"/>
                  <a:gd name="connsiteY5-174" fmla="*/ 1344393 h 1345773"/>
                  <a:gd name="connsiteX6-175" fmla="*/ 0 w 1562989"/>
                  <a:gd name="connsiteY6-176" fmla="*/ 1345773 h 1345773"/>
                  <a:gd name="connsiteX0-177" fmla="*/ 0 w 1562989"/>
                  <a:gd name="connsiteY0-178" fmla="*/ 1343728 h 1343728"/>
                  <a:gd name="connsiteX1-179" fmla="*/ 890709 w 1562989"/>
                  <a:gd name="connsiteY1-180" fmla="*/ 702 h 1343728"/>
                  <a:gd name="connsiteX2-181" fmla="*/ 1429546 w 1562989"/>
                  <a:gd name="connsiteY2-182" fmla="*/ 0 h 1343728"/>
                  <a:gd name="connsiteX3-183" fmla="*/ 1562989 w 1562989"/>
                  <a:gd name="connsiteY3-184" fmla="*/ 133443 h 1343728"/>
                  <a:gd name="connsiteX4-185" fmla="*/ 1562989 w 1562989"/>
                  <a:gd name="connsiteY4-186" fmla="*/ 1208905 h 1343728"/>
                  <a:gd name="connsiteX5-187" fmla="*/ 1429546 w 1562989"/>
                  <a:gd name="connsiteY5-188" fmla="*/ 1342348 h 1343728"/>
                  <a:gd name="connsiteX6-189" fmla="*/ 0 w 1562989"/>
                  <a:gd name="connsiteY6-190" fmla="*/ 1343728 h 13437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2989" h="1343728">
                    <a:moveTo>
                      <a:pt x="0" y="1343728"/>
                    </a:moveTo>
                    <a:lnTo>
                      <a:pt x="890709" y="702"/>
                    </a:lnTo>
                    <a:lnTo>
                      <a:pt x="1429546" y="0"/>
                    </a:lnTo>
                    <a:cubicBezTo>
                      <a:pt x="1503245" y="0"/>
                      <a:pt x="1562989" y="59744"/>
                      <a:pt x="1562989" y="133443"/>
                    </a:cubicBezTo>
                    <a:lnTo>
                      <a:pt x="1562989" y="1208905"/>
                    </a:lnTo>
                    <a:cubicBezTo>
                      <a:pt x="1562989" y="1282604"/>
                      <a:pt x="1503245" y="1342348"/>
                      <a:pt x="1429546" y="1342348"/>
                    </a:cubicBezTo>
                    <a:lnTo>
                      <a:pt x="0" y="13437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019587" y="4334751"/>
                <a:ext cx="2151246" cy="1342348"/>
              </a:xfrm>
              <a:prstGeom prst="roundRect">
                <a:avLst>
                  <a:gd name="adj" fmla="val 9941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607844" y="4334751"/>
                <a:ext cx="1562989" cy="1342348"/>
              </a:xfrm>
              <a:custGeom>
                <a:avLst/>
                <a:gdLst>
                  <a:gd name="connsiteX0" fmla="*/ 0 w 2151246"/>
                  <a:gd name="connsiteY0" fmla="*/ 133443 h 1342348"/>
                  <a:gd name="connsiteX1" fmla="*/ 133443 w 2151246"/>
                  <a:gd name="connsiteY1" fmla="*/ 0 h 1342348"/>
                  <a:gd name="connsiteX2" fmla="*/ 2017803 w 2151246"/>
                  <a:gd name="connsiteY2" fmla="*/ 0 h 1342348"/>
                  <a:gd name="connsiteX3" fmla="*/ 2151246 w 2151246"/>
                  <a:gd name="connsiteY3" fmla="*/ 133443 h 1342348"/>
                  <a:gd name="connsiteX4" fmla="*/ 2151246 w 2151246"/>
                  <a:gd name="connsiteY4" fmla="*/ 1208905 h 1342348"/>
                  <a:gd name="connsiteX5" fmla="*/ 2017803 w 2151246"/>
                  <a:gd name="connsiteY5" fmla="*/ 1342348 h 1342348"/>
                  <a:gd name="connsiteX6" fmla="*/ 133443 w 2151246"/>
                  <a:gd name="connsiteY6" fmla="*/ 1342348 h 1342348"/>
                  <a:gd name="connsiteX7" fmla="*/ 0 w 2151246"/>
                  <a:gd name="connsiteY7" fmla="*/ 1208905 h 1342348"/>
                  <a:gd name="connsiteX8" fmla="*/ 0 w 2151246"/>
                  <a:gd name="connsiteY8" fmla="*/ 133443 h 1342348"/>
                  <a:gd name="connsiteX0-1" fmla="*/ 0 w 2151246"/>
                  <a:gd name="connsiteY0-2" fmla="*/ 137494 h 1346399"/>
                  <a:gd name="connsiteX1-3" fmla="*/ 133443 w 2151246"/>
                  <a:gd name="connsiteY1-4" fmla="*/ 4051 h 1346399"/>
                  <a:gd name="connsiteX2-5" fmla="*/ 1438363 w 2151246"/>
                  <a:gd name="connsiteY2-6" fmla="*/ 0 h 1346399"/>
                  <a:gd name="connsiteX3-7" fmla="*/ 2017803 w 2151246"/>
                  <a:gd name="connsiteY3-8" fmla="*/ 4051 h 1346399"/>
                  <a:gd name="connsiteX4-9" fmla="*/ 2151246 w 2151246"/>
                  <a:gd name="connsiteY4-10" fmla="*/ 137494 h 1346399"/>
                  <a:gd name="connsiteX5-11" fmla="*/ 2151246 w 2151246"/>
                  <a:gd name="connsiteY5-12" fmla="*/ 1212956 h 1346399"/>
                  <a:gd name="connsiteX6-13" fmla="*/ 2017803 w 2151246"/>
                  <a:gd name="connsiteY6-14" fmla="*/ 1346399 h 1346399"/>
                  <a:gd name="connsiteX7-15" fmla="*/ 133443 w 2151246"/>
                  <a:gd name="connsiteY7-16" fmla="*/ 1346399 h 1346399"/>
                  <a:gd name="connsiteX8-17" fmla="*/ 0 w 2151246"/>
                  <a:gd name="connsiteY8-18" fmla="*/ 1212956 h 1346399"/>
                  <a:gd name="connsiteX9" fmla="*/ 0 w 2151246"/>
                  <a:gd name="connsiteY9" fmla="*/ 137494 h 1346399"/>
                  <a:gd name="connsiteX0-19" fmla="*/ 0 w 2151246"/>
                  <a:gd name="connsiteY0-20" fmla="*/ 137494 h 1346399"/>
                  <a:gd name="connsiteX1-21" fmla="*/ 133443 w 2151246"/>
                  <a:gd name="connsiteY1-22" fmla="*/ 4051 h 1346399"/>
                  <a:gd name="connsiteX2-23" fmla="*/ 1438363 w 2151246"/>
                  <a:gd name="connsiteY2-24" fmla="*/ 0 h 1346399"/>
                  <a:gd name="connsiteX3-25" fmla="*/ 2017803 w 2151246"/>
                  <a:gd name="connsiteY3-26" fmla="*/ 4051 h 1346399"/>
                  <a:gd name="connsiteX4-27" fmla="*/ 2151246 w 2151246"/>
                  <a:gd name="connsiteY4-28" fmla="*/ 137494 h 1346399"/>
                  <a:gd name="connsiteX5-29" fmla="*/ 2151246 w 2151246"/>
                  <a:gd name="connsiteY5-30" fmla="*/ 1212956 h 1346399"/>
                  <a:gd name="connsiteX6-31" fmla="*/ 2017803 w 2151246"/>
                  <a:gd name="connsiteY6-32" fmla="*/ 1346399 h 1346399"/>
                  <a:gd name="connsiteX7-33" fmla="*/ 590638 w 2151246"/>
                  <a:gd name="connsiteY7-34" fmla="*/ 1343026 h 1346399"/>
                  <a:gd name="connsiteX8-35" fmla="*/ 133443 w 2151246"/>
                  <a:gd name="connsiteY8-36" fmla="*/ 1346399 h 1346399"/>
                  <a:gd name="connsiteX9-37" fmla="*/ 0 w 2151246"/>
                  <a:gd name="connsiteY9-38" fmla="*/ 1212956 h 1346399"/>
                  <a:gd name="connsiteX10" fmla="*/ 0 w 2151246"/>
                  <a:gd name="connsiteY10" fmla="*/ 137494 h 1346399"/>
                  <a:gd name="connsiteX0-39" fmla="*/ 0 w 2151246"/>
                  <a:gd name="connsiteY0-40" fmla="*/ 137736 h 1346641"/>
                  <a:gd name="connsiteX1-41" fmla="*/ 1438363 w 2151246"/>
                  <a:gd name="connsiteY1-42" fmla="*/ 242 h 1346641"/>
                  <a:gd name="connsiteX2-43" fmla="*/ 2017803 w 2151246"/>
                  <a:gd name="connsiteY2-44" fmla="*/ 4293 h 1346641"/>
                  <a:gd name="connsiteX3-45" fmla="*/ 2151246 w 2151246"/>
                  <a:gd name="connsiteY3-46" fmla="*/ 137736 h 1346641"/>
                  <a:gd name="connsiteX4-47" fmla="*/ 2151246 w 2151246"/>
                  <a:gd name="connsiteY4-48" fmla="*/ 1213198 h 1346641"/>
                  <a:gd name="connsiteX5-49" fmla="*/ 2017803 w 2151246"/>
                  <a:gd name="connsiteY5-50" fmla="*/ 1346641 h 1346641"/>
                  <a:gd name="connsiteX6-51" fmla="*/ 590638 w 2151246"/>
                  <a:gd name="connsiteY6-52" fmla="*/ 1343268 h 1346641"/>
                  <a:gd name="connsiteX7-53" fmla="*/ 133443 w 2151246"/>
                  <a:gd name="connsiteY7-54" fmla="*/ 1346641 h 1346641"/>
                  <a:gd name="connsiteX8-55" fmla="*/ 0 w 2151246"/>
                  <a:gd name="connsiteY8-56" fmla="*/ 1213198 h 1346641"/>
                  <a:gd name="connsiteX9-57" fmla="*/ 0 w 2151246"/>
                  <a:gd name="connsiteY9-58" fmla="*/ 137736 h 1346641"/>
                  <a:gd name="connsiteX0-59" fmla="*/ 0 w 2151246"/>
                  <a:gd name="connsiteY0-60" fmla="*/ 1212956 h 1346399"/>
                  <a:gd name="connsiteX1-61" fmla="*/ 1438363 w 2151246"/>
                  <a:gd name="connsiteY1-62" fmla="*/ 0 h 1346399"/>
                  <a:gd name="connsiteX2-63" fmla="*/ 2017803 w 2151246"/>
                  <a:gd name="connsiteY2-64" fmla="*/ 4051 h 1346399"/>
                  <a:gd name="connsiteX3-65" fmla="*/ 2151246 w 2151246"/>
                  <a:gd name="connsiteY3-66" fmla="*/ 137494 h 1346399"/>
                  <a:gd name="connsiteX4-67" fmla="*/ 2151246 w 2151246"/>
                  <a:gd name="connsiteY4-68" fmla="*/ 1212956 h 1346399"/>
                  <a:gd name="connsiteX5-69" fmla="*/ 2017803 w 2151246"/>
                  <a:gd name="connsiteY5-70" fmla="*/ 1346399 h 1346399"/>
                  <a:gd name="connsiteX6-71" fmla="*/ 590638 w 2151246"/>
                  <a:gd name="connsiteY6-72" fmla="*/ 1343026 h 1346399"/>
                  <a:gd name="connsiteX7-73" fmla="*/ 133443 w 2151246"/>
                  <a:gd name="connsiteY7-74" fmla="*/ 1346399 h 1346399"/>
                  <a:gd name="connsiteX8-75" fmla="*/ 0 w 2151246"/>
                  <a:gd name="connsiteY8-76" fmla="*/ 1212956 h 1346399"/>
                  <a:gd name="connsiteX0-77" fmla="*/ 0 w 2017803"/>
                  <a:gd name="connsiteY0-78" fmla="*/ 1346399 h 1346399"/>
                  <a:gd name="connsiteX1-79" fmla="*/ 1304920 w 2017803"/>
                  <a:gd name="connsiteY1-80" fmla="*/ 0 h 1346399"/>
                  <a:gd name="connsiteX2-81" fmla="*/ 1884360 w 2017803"/>
                  <a:gd name="connsiteY2-82" fmla="*/ 4051 h 1346399"/>
                  <a:gd name="connsiteX3-83" fmla="*/ 2017803 w 2017803"/>
                  <a:gd name="connsiteY3-84" fmla="*/ 137494 h 1346399"/>
                  <a:gd name="connsiteX4-85" fmla="*/ 2017803 w 2017803"/>
                  <a:gd name="connsiteY4-86" fmla="*/ 1212956 h 1346399"/>
                  <a:gd name="connsiteX5-87" fmla="*/ 1884360 w 2017803"/>
                  <a:gd name="connsiteY5-88" fmla="*/ 1346399 h 1346399"/>
                  <a:gd name="connsiteX6-89" fmla="*/ 457195 w 2017803"/>
                  <a:gd name="connsiteY6-90" fmla="*/ 1343026 h 1346399"/>
                  <a:gd name="connsiteX7-91" fmla="*/ 0 w 2017803"/>
                  <a:gd name="connsiteY7-92" fmla="*/ 1346399 h 1346399"/>
                  <a:gd name="connsiteX0-93" fmla="*/ 0 w 1560608"/>
                  <a:gd name="connsiteY0-94" fmla="*/ 1343026 h 1346399"/>
                  <a:gd name="connsiteX1-95" fmla="*/ 847725 w 1560608"/>
                  <a:gd name="connsiteY1-96" fmla="*/ 0 h 1346399"/>
                  <a:gd name="connsiteX2-97" fmla="*/ 1427165 w 1560608"/>
                  <a:gd name="connsiteY2-98" fmla="*/ 4051 h 1346399"/>
                  <a:gd name="connsiteX3-99" fmla="*/ 1560608 w 1560608"/>
                  <a:gd name="connsiteY3-100" fmla="*/ 137494 h 1346399"/>
                  <a:gd name="connsiteX4-101" fmla="*/ 1560608 w 1560608"/>
                  <a:gd name="connsiteY4-102" fmla="*/ 1212956 h 1346399"/>
                  <a:gd name="connsiteX5-103" fmla="*/ 1427165 w 1560608"/>
                  <a:gd name="connsiteY5-104" fmla="*/ 1346399 h 1346399"/>
                  <a:gd name="connsiteX6-105" fmla="*/ 0 w 1560608"/>
                  <a:gd name="connsiteY6-106" fmla="*/ 1343026 h 1346399"/>
                  <a:gd name="connsiteX0-107" fmla="*/ 0 w 1560608"/>
                  <a:gd name="connsiteY0-108" fmla="*/ 1343026 h 1346399"/>
                  <a:gd name="connsiteX1-109" fmla="*/ 847725 w 1560608"/>
                  <a:gd name="connsiteY1-110" fmla="*/ 0 h 1346399"/>
                  <a:gd name="connsiteX2-111" fmla="*/ 1427165 w 1560608"/>
                  <a:gd name="connsiteY2-112" fmla="*/ 4051 h 1346399"/>
                  <a:gd name="connsiteX3-113" fmla="*/ 1560608 w 1560608"/>
                  <a:gd name="connsiteY3-114" fmla="*/ 137494 h 1346399"/>
                  <a:gd name="connsiteX4-115" fmla="*/ 1560608 w 1560608"/>
                  <a:gd name="connsiteY4-116" fmla="*/ 1212956 h 1346399"/>
                  <a:gd name="connsiteX5-117" fmla="*/ 1427165 w 1560608"/>
                  <a:gd name="connsiteY5-118" fmla="*/ 1346399 h 1346399"/>
                  <a:gd name="connsiteX6-119" fmla="*/ 0 w 1560608"/>
                  <a:gd name="connsiteY6-120" fmla="*/ 1343026 h 1346399"/>
                  <a:gd name="connsiteX0-121" fmla="*/ 0 w 1560608"/>
                  <a:gd name="connsiteY0-122" fmla="*/ 1338975 h 1342348"/>
                  <a:gd name="connsiteX1-123" fmla="*/ 845344 w 1560608"/>
                  <a:gd name="connsiteY1-124" fmla="*/ 703 h 1342348"/>
                  <a:gd name="connsiteX2-125" fmla="*/ 1427165 w 1560608"/>
                  <a:gd name="connsiteY2-126" fmla="*/ 0 h 1342348"/>
                  <a:gd name="connsiteX3-127" fmla="*/ 1560608 w 1560608"/>
                  <a:gd name="connsiteY3-128" fmla="*/ 133443 h 1342348"/>
                  <a:gd name="connsiteX4-129" fmla="*/ 1560608 w 1560608"/>
                  <a:gd name="connsiteY4-130" fmla="*/ 1208905 h 1342348"/>
                  <a:gd name="connsiteX5-131" fmla="*/ 1427165 w 1560608"/>
                  <a:gd name="connsiteY5-132" fmla="*/ 1342348 h 1342348"/>
                  <a:gd name="connsiteX6-133" fmla="*/ 0 w 1560608"/>
                  <a:gd name="connsiteY6-134" fmla="*/ 1338975 h 1342348"/>
                  <a:gd name="connsiteX0-135" fmla="*/ 0 w 1562989"/>
                  <a:gd name="connsiteY0-136" fmla="*/ 1338975 h 1342348"/>
                  <a:gd name="connsiteX1-137" fmla="*/ 847725 w 1562989"/>
                  <a:gd name="connsiteY1-138" fmla="*/ 703 h 1342348"/>
                  <a:gd name="connsiteX2-139" fmla="*/ 1429546 w 1562989"/>
                  <a:gd name="connsiteY2-140" fmla="*/ 0 h 1342348"/>
                  <a:gd name="connsiteX3-141" fmla="*/ 1562989 w 1562989"/>
                  <a:gd name="connsiteY3-142" fmla="*/ 133443 h 1342348"/>
                  <a:gd name="connsiteX4-143" fmla="*/ 1562989 w 1562989"/>
                  <a:gd name="connsiteY4-144" fmla="*/ 1208905 h 1342348"/>
                  <a:gd name="connsiteX5-145" fmla="*/ 1429546 w 1562989"/>
                  <a:gd name="connsiteY5-146" fmla="*/ 1342348 h 1342348"/>
                  <a:gd name="connsiteX6-147" fmla="*/ 0 w 1562989"/>
                  <a:gd name="connsiteY6-148" fmla="*/ 1338975 h 1342348"/>
                  <a:gd name="connsiteX0-149" fmla="*/ 0 w 1562989"/>
                  <a:gd name="connsiteY0-150" fmla="*/ 1343728 h 1343728"/>
                  <a:gd name="connsiteX1-151" fmla="*/ 847725 w 1562989"/>
                  <a:gd name="connsiteY1-152" fmla="*/ 703 h 1343728"/>
                  <a:gd name="connsiteX2-153" fmla="*/ 1429546 w 1562989"/>
                  <a:gd name="connsiteY2-154" fmla="*/ 0 h 1343728"/>
                  <a:gd name="connsiteX3-155" fmla="*/ 1562989 w 1562989"/>
                  <a:gd name="connsiteY3-156" fmla="*/ 133443 h 1343728"/>
                  <a:gd name="connsiteX4-157" fmla="*/ 1562989 w 1562989"/>
                  <a:gd name="connsiteY4-158" fmla="*/ 1208905 h 1343728"/>
                  <a:gd name="connsiteX5-159" fmla="*/ 1429546 w 1562989"/>
                  <a:gd name="connsiteY5-160" fmla="*/ 1342348 h 1343728"/>
                  <a:gd name="connsiteX6-161" fmla="*/ 0 w 1562989"/>
                  <a:gd name="connsiteY6-162" fmla="*/ 1343728 h 134372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</a:cxnLst>
                <a:rect l="l" t="t" r="r" b="b"/>
                <a:pathLst>
                  <a:path w="1562989" h="1343728">
                    <a:moveTo>
                      <a:pt x="0" y="1343728"/>
                    </a:moveTo>
                    <a:lnTo>
                      <a:pt x="847725" y="703"/>
                    </a:lnTo>
                    <a:lnTo>
                      <a:pt x="1429546" y="0"/>
                    </a:lnTo>
                    <a:cubicBezTo>
                      <a:pt x="1503245" y="0"/>
                      <a:pt x="1562989" y="59744"/>
                      <a:pt x="1562989" y="133443"/>
                    </a:cubicBezTo>
                    <a:lnTo>
                      <a:pt x="1562989" y="1208905"/>
                    </a:lnTo>
                    <a:cubicBezTo>
                      <a:pt x="1562989" y="1282604"/>
                      <a:pt x="1503245" y="1342348"/>
                      <a:pt x="1429546" y="1342348"/>
                    </a:cubicBezTo>
                    <a:lnTo>
                      <a:pt x="0" y="134372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7180993" y="4964424"/>
                <a:ext cx="80962" cy="8096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48" name="任意多边形: 形状 47"/>
          <p:cNvSpPr/>
          <p:nvPr/>
        </p:nvSpPr>
        <p:spPr>
          <a:xfrm>
            <a:off x="3509473" y="2393601"/>
            <a:ext cx="5173055" cy="2977778"/>
          </a:xfrm>
          <a:custGeom>
            <a:avLst/>
            <a:gdLst>
              <a:gd name="connsiteX0" fmla="*/ 0 w 5173055"/>
              <a:gd name="connsiteY0" fmla="*/ 0 h 3041013"/>
              <a:gd name="connsiteX1" fmla="*/ 5173055 w 5173055"/>
              <a:gd name="connsiteY1" fmla="*/ 0 h 3041013"/>
              <a:gd name="connsiteX2" fmla="*/ 5173055 w 5173055"/>
              <a:gd name="connsiteY2" fmla="*/ 7019 h 3041013"/>
              <a:gd name="connsiteX3" fmla="*/ 5105785 w 5173055"/>
              <a:gd name="connsiteY3" fmla="*/ 26845 h 3041013"/>
              <a:gd name="connsiteX4" fmla="*/ 3560473 w 5173055"/>
              <a:gd name="connsiteY4" fmla="*/ 1140102 h 3041013"/>
              <a:gd name="connsiteX5" fmla="*/ 2585359 w 5173055"/>
              <a:gd name="connsiteY5" fmla="*/ 2953622 h 3041013"/>
              <a:gd name="connsiteX6" fmla="*/ 2577885 w 5173055"/>
              <a:gd name="connsiteY6" fmla="*/ 3041013 h 3041013"/>
              <a:gd name="connsiteX7" fmla="*/ 2563327 w 5173055"/>
              <a:gd name="connsiteY7" fmla="*/ 2897812 h 3041013"/>
              <a:gd name="connsiteX8" fmla="*/ 1603093 w 5173055"/>
              <a:gd name="connsiteY8" fmla="*/ 1140229 h 3041013"/>
              <a:gd name="connsiteX9" fmla="*/ 61430 w 5173055"/>
              <a:gd name="connsiteY9" fmla="*/ 21922 h 3041013"/>
              <a:gd name="connsiteX10" fmla="*/ 0 w 5173055"/>
              <a:gd name="connsiteY10" fmla="*/ 3598 h 304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3055" h="3041013">
                <a:moveTo>
                  <a:pt x="0" y="0"/>
                </a:moveTo>
                <a:lnTo>
                  <a:pt x="5173055" y="0"/>
                </a:lnTo>
                <a:lnTo>
                  <a:pt x="5173055" y="7019"/>
                </a:lnTo>
                <a:lnTo>
                  <a:pt x="5105785" y="26845"/>
                </a:lnTo>
                <a:cubicBezTo>
                  <a:pt x="4626626" y="190746"/>
                  <a:pt x="4061891" y="583221"/>
                  <a:pt x="3560473" y="1140102"/>
                </a:cubicBezTo>
                <a:cubicBezTo>
                  <a:pt x="3003343" y="1758858"/>
                  <a:pt x="2656241" y="2434141"/>
                  <a:pt x="2585359" y="2953622"/>
                </a:cubicBezTo>
                <a:lnTo>
                  <a:pt x="2577885" y="3041013"/>
                </a:lnTo>
                <a:lnTo>
                  <a:pt x="2563327" y="2897812"/>
                </a:lnTo>
                <a:cubicBezTo>
                  <a:pt x="2476924" y="2386566"/>
                  <a:pt x="2137381" y="1737533"/>
                  <a:pt x="1603093" y="1140229"/>
                </a:cubicBezTo>
                <a:cubicBezTo>
                  <a:pt x="1103499" y="581711"/>
                  <a:pt x="540051" y="187390"/>
                  <a:pt x="61430" y="21922"/>
                </a:cubicBezTo>
                <a:lnTo>
                  <a:pt x="0" y="3598"/>
                </a:lnTo>
                <a:close/>
              </a:path>
            </a:pathLst>
          </a:custGeom>
          <a:gradFill>
            <a:gsLst>
              <a:gs pos="1000">
                <a:srgbClr val="FFC000">
                  <a:alpha val="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3764434" y="676153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任意多边形: 形状 6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13"/>
          <p:cNvSpPr>
            <a:spLocks noEditPoints="1"/>
          </p:cNvSpPr>
          <p:nvPr/>
        </p:nvSpPr>
        <p:spPr bwMode="auto">
          <a:xfrm>
            <a:off x="4450839" y="2502568"/>
            <a:ext cx="590735" cy="352494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5"/>
          <p:cNvSpPr/>
          <p:nvPr/>
        </p:nvSpPr>
        <p:spPr bwMode="auto">
          <a:xfrm>
            <a:off x="7191493" y="2500483"/>
            <a:ext cx="543361" cy="44685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形 26" descr="时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7988" y="3421406"/>
            <a:ext cx="480227" cy="480227"/>
          </a:xfrm>
          <a:prstGeom prst="rect">
            <a:avLst/>
          </a:prstGeom>
          <a:effectLst/>
        </p:spPr>
      </p:pic>
      <p:pic>
        <p:nvPicPr>
          <p:cNvPr id="28" name="图形 27" descr="风车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047" y="3459349"/>
            <a:ext cx="436821" cy="436821"/>
          </a:xfrm>
          <a:prstGeom prst="rect">
            <a:avLst/>
          </a:prstGeom>
          <a:effectLst/>
        </p:spPr>
      </p:pic>
      <p:pic>
        <p:nvPicPr>
          <p:cNvPr id="14" name="图形 13" descr="显示器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10717">
            <a:off x="5844489" y="3450784"/>
            <a:ext cx="243295" cy="243295"/>
          </a:xfrm>
          <a:prstGeom prst="rect">
            <a:avLst/>
          </a:prstGeom>
        </p:spPr>
      </p:pic>
      <p:pic>
        <p:nvPicPr>
          <p:cNvPr id="18" name="图形 17" descr="游戏控制器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866562">
            <a:off x="5577494" y="3100746"/>
            <a:ext cx="266995" cy="266995"/>
          </a:xfrm>
          <a:prstGeom prst="rect">
            <a:avLst/>
          </a:prstGeom>
        </p:spPr>
      </p:pic>
      <p:pic>
        <p:nvPicPr>
          <p:cNvPr id="21" name="图形 20" descr="照相机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95683">
            <a:off x="5875346" y="4260098"/>
            <a:ext cx="218016" cy="218016"/>
          </a:xfrm>
          <a:prstGeom prst="rect">
            <a:avLst/>
          </a:prstGeom>
        </p:spPr>
      </p:pic>
      <p:pic>
        <p:nvPicPr>
          <p:cNvPr id="24" name="图形 23" descr="语音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62321">
            <a:off x="6182855" y="4110835"/>
            <a:ext cx="222382" cy="222382"/>
          </a:xfrm>
          <a:prstGeom prst="rect">
            <a:avLst/>
          </a:prstGeom>
        </p:spPr>
      </p:pic>
      <p:pic>
        <p:nvPicPr>
          <p:cNvPr id="31" name="图形 30" descr="地球亚洲-澳大利亚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01910" y="4775656"/>
            <a:ext cx="164590" cy="164590"/>
          </a:xfrm>
          <a:prstGeom prst="rect">
            <a:avLst/>
          </a:prstGeom>
        </p:spPr>
      </p:pic>
      <p:pic>
        <p:nvPicPr>
          <p:cNvPr id="77" name="图形 76" descr="打字机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6595217">
            <a:off x="6646080" y="2729013"/>
            <a:ext cx="242135" cy="242135"/>
          </a:xfrm>
          <a:prstGeom prst="rect">
            <a:avLst/>
          </a:prstGeom>
        </p:spPr>
      </p:pic>
      <p:pic>
        <p:nvPicPr>
          <p:cNvPr id="79" name="图形 78" descr="无线路由器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6283022">
            <a:off x="6278556" y="3104812"/>
            <a:ext cx="258863" cy="258863"/>
          </a:xfrm>
          <a:prstGeom prst="rect">
            <a:avLst/>
          </a:prstGeom>
        </p:spPr>
      </p:pic>
      <p:pic>
        <p:nvPicPr>
          <p:cNvPr id="81" name="图形 80" descr="投影仪屏幕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9519016">
            <a:off x="5038906" y="3109249"/>
            <a:ext cx="249988" cy="249988"/>
          </a:xfrm>
          <a:prstGeom prst="rect">
            <a:avLst/>
          </a:prstGeom>
        </p:spPr>
      </p:pic>
      <p:pic>
        <p:nvPicPr>
          <p:cNvPr id="83" name="图形 82" descr="无线话筒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7904081">
            <a:off x="6931074" y="3094530"/>
            <a:ext cx="279426" cy="279426"/>
          </a:xfrm>
          <a:prstGeom prst="rect">
            <a:avLst/>
          </a:prstGeom>
        </p:spPr>
      </p:pic>
      <p:pic>
        <p:nvPicPr>
          <p:cNvPr id="85" name="图形 84" descr="购物篮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61012" y="3873424"/>
            <a:ext cx="255030" cy="255030"/>
          </a:xfrm>
          <a:prstGeom prst="rect">
            <a:avLst/>
          </a:prstGeom>
        </p:spPr>
      </p:pic>
      <p:pic>
        <p:nvPicPr>
          <p:cNvPr id="87" name="图形 86" descr="储钱罐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665458">
            <a:off x="6078891" y="4508490"/>
            <a:ext cx="199976" cy="199976"/>
          </a:xfrm>
          <a:prstGeom prst="rect">
            <a:avLst/>
          </a:prstGeom>
        </p:spPr>
      </p:pic>
      <p:pic>
        <p:nvPicPr>
          <p:cNvPr id="61" name="图形 60" descr="无线话筒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9455740">
            <a:off x="6209827" y="3657861"/>
            <a:ext cx="235767" cy="235767"/>
          </a:xfrm>
          <a:prstGeom prst="rect">
            <a:avLst/>
          </a:prstGeom>
        </p:spPr>
      </p:pic>
      <p:pic>
        <p:nvPicPr>
          <p:cNvPr id="62" name="图形 61" descr="储钱罐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0589270">
            <a:off x="5950766" y="2721926"/>
            <a:ext cx="256309" cy="256309"/>
          </a:xfrm>
          <a:prstGeom prst="rect">
            <a:avLst/>
          </a:prstGeom>
        </p:spPr>
      </p:pic>
      <p:pic>
        <p:nvPicPr>
          <p:cNvPr id="63" name="图形 62" descr="地球亚洲-澳大利亚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88894" y="2734931"/>
            <a:ext cx="230299" cy="230299"/>
          </a:xfrm>
          <a:prstGeom prst="rect">
            <a:avLst/>
          </a:prstGeom>
        </p:spPr>
      </p:pic>
      <p:sp>
        <p:nvSpPr>
          <p:cNvPr id="88" name="椭圆 87"/>
          <p:cNvSpPr/>
          <p:nvPr/>
        </p:nvSpPr>
        <p:spPr>
          <a:xfrm>
            <a:off x="7568037" y="2060110"/>
            <a:ext cx="317500" cy="317500"/>
          </a:xfrm>
          <a:prstGeom prst="ellipse">
            <a:avLst/>
          </a:prstGeom>
          <a:noFill/>
          <a:ln w="76200">
            <a:solidFill>
              <a:srgbClr val="01AC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1ACB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rgbClr val="01ACB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9" name="分点上标题"/>
          <p:cNvSpPr/>
          <p:nvPr/>
        </p:nvSpPr>
        <p:spPr>
          <a:xfrm>
            <a:off x="8175192" y="1944389"/>
            <a:ext cx="2145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百度移动云测试中心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309773" y="2162596"/>
            <a:ext cx="317500" cy="317500"/>
          </a:xfrm>
          <a:prstGeom prst="ellipse">
            <a:avLst/>
          </a:prstGeom>
          <a:noFill/>
          <a:ln w="76200">
            <a:solidFill>
              <a:srgbClr val="AA7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AA78BE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rgbClr val="AA78BE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1" name="分点上正文"/>
          <p:cNvSpPr/>
          <p:nvPr/>
        </p:nvSpPr>
        <p:spPr>
          <a:xfrm>
            <a:off x="8175192" y="2614280"/>
            <a:ext cx="34430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百度的移动云测试中心需要收费，一台机子需要一块钱，所以没有选择</a:t>
            </a:r>
            <a:endParaRPr lang="en-GB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2" name="分点上正文"/>
          <p:cNvSpPr/>
          <p:nvPr/>
        </p:nvSpPr>
        <p:spPr>
          <a:xfrm>
            <a:off x="629825" y="2570780"/>
            <a:ext cx="34633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腾讯优侧正在升级，所以无法进行测试。</a:t>
            </a:r>
            <a:endParaRPr lang="en-GB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3" name="分点上标题"/>
          <p:cNvSpPr/>
          <p:nvPr/>
        </p:nvSpPr>
        <p:spPr>
          <a:xfrm>
            <a:off x="1947791" y="2046875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腾讯优侧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869242" y="3758893"/>
            <a:ext cx="317500" cy="3175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C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rgbClr val="FFC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6" name="分点上标题"/>
          <p:cNvSpPr/>
          <p:nvPr/>
        </p:nvSpPr>
        <p:spPr>
          <a:xfrm>
            <a:off x="2507260" y="3643172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贯众云在线测试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6945651" y="3758893"/>
            <a:ext cx="317500" cy="317500"/>
          </a:xfrm>
          <a:prstGeom prst="ellipse">
            <a:avLst/>
          </a:prstGeom>
          <a:noFill/>
          <a:ln w="76200">
            <a:solidFill>
              <a:srgbClr val="E76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E76E6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dirty="0">
              <a:solidFill>
                <a:srgbClr val="E76E66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8" name="分点上标题"/>
          <p:cNvSpPr/>
          <p:nvPr/>
        </p:nvSpPr>
        <p:spPr>
          <a:xfrm>
            <a:off x="7552806" y="3643172"/>
            <a:ext cx="21453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Testin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云测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9" name="分点上正文"/>
          <p:cNvSpPr/>
          <p:nvPr/>
        </p:nvSpPr>
        <p:spPr>
          <a:xfrm>
            <a:off x="7552806" y="4154377"/>
            <a:ext cx="34430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这家远程测试可以免费提供一次测试机会。</a:t>
            </a:r>
            <a:endParaRPr lang="en-US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测试能够选取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50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款机型，有</a:t>
            </a:r>
            <a:r>
              <a:rPr lang="en-US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30mins</a:t>
            </a:r>
            <a:r>
              <a:rPr lang="zh-CN" altLang="en-US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的配额时间</a:t>
            </a:r>
            <a:endParaRPr lang="en-GB" altLang="zh-CN" sz="11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91405" y="812800"/>
            <a:ext cx="24110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en-US" altLang="zh-CN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endParaRPr lang="zh-CN" altLang="en-US" sz="20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7402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8172" y="612396"/>
            <a:ext cx="372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我们选择了四家测试的网站，来看我们的</a:t>
            </a:r>
            <a:r>
              <a:rPr lang="en-US" altLang="zh-CN" dirty="0"/>
              <a:t>APP</a:t>
            </a:r>
            <a:r>
              <a:rPr lang="zh-CN" altLang="en-US" dirty="0"/>
              <a:t>在各种不同机型上面的运行情况。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1635" y="587084"/>
            <a:ext cx="693769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最终我们选择了 </a:t>
            </a:r>
            <a:r>
              <a:rPr lang="en-US" altLang="zh-CN" b="1" dirty="0" err="1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Testin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云测试作为我们的测试平台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18125" y="1198752"/>
            <a:ext cx="9555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首先我们选择了从我们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版本中五款机型，分别进行测试。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得到结果如下。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838" y="1939057"/>
            <a:ext cx="9338448" cy="4690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9116" y="341638"/>
            <a:ext cx="95550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接着我们在随机选取各个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版本，各个牌子的手机机型，进行进一步的兼容测试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这次结果结果如下。说明我们的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在大部分机型上都不能安装成功，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因为云测试随机挑选的机型大多为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版本为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5.0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一下，自然发生了很大变动。</a:t>
            </a:r>
            <a:endParaRPr lang="en-US" altLang="zh-CN" b="1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而在</a:t>
            </a:r>
            <a:r>
              <a:rPr lang="en-US" altLang="zh-CN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android 7.1.1</a:t>
            </a:r>
            <a:r>
              <a:rPr lang="zh-CN" altLang="en-US" b="1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以上，则几乎都能运行成功。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721707"/>
            <a:ext cx="9753600" cy="4273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17" y="2654522"/>
            <a:ext cx="9522137" cy="38485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6" y="1771264"/>
            <a:ext cx="9990434" cy="4174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267335" y="873297"/>
            <a:ext cx="12192000" cy="768085"/>
          </a:xfrm>
        </p:spPr>
        <p:txBody>
          <a:bodyPr/>
          <a:lstStyle/>
          <a:p>
            <a:r>
              <a:rPr lang="zh-CN" altLang="en-US" dirty="0">
                <a:latin typeface="微软雅黑 Light" panose="020B0502040204020203" charset="-122"/>
                <a:ea typeface="微软雅黑 Light" panose="020B0502040204020203" charset="-122"/>
              </a:rPr>
              <a:t>总结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08785" y="2439035"/>
            <a:ext cx="8980170" cy="252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      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所以，我们的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其实在大部分旧式机型上都不能成功运行，则其实是一个很大的弊端，虽然如今大部分的手机都是</a:t>
            </a:r>
            <a:r>
              <a:rPr lang="en-US" altLang="zh-CN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7.0</a:t>
            </a:r>
            <a:r>
              <a:rPr lang="zh-CN" altLang="en-US" sz="28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以上的安卓机，但是大面积的瘫痪也是我始料不及的，所以改进方向应该朝着 更高的测试成功率为目标。</a:t>
            </a:r>
            <a:endParaRPr lang="zh-CN" altLang="en-US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120" y="4685030"/>
            <a:ext cx="5304155" cy="534670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407160" y="4176395"/>
            <a:ext cx="3216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用户体验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251" y="2467127"/>
            <a:ext cx="26663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NO.4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梯形 31"/>
          <p:cNvSpPr/>
          <p:nvPr/>
        </p:nvSpPr>
        <p:spPr>
          <a:xfrm>
            <a:off x="4333665" y="951781"/>
            <a:ext cx="1031111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梯形 34"/>
          <p:cNvSpPr/>
          <p:nvPr/>
        </p:nvSpPr>
        <p:spPr>
          <a:xfrm>
            <a:off x="5722073" y="951781"/>
            <a:ext cx="1031763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梯形 37"/>
          <p:cNvSpPr/>
          <p:nvPr/>
        </p:nvSpPr>
        <p:spPr>
          <a:xfrm>
            <a:off x="7100068" y="951781"/>
            <a:ext cx="1048594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梯形 40"/>
          <p:cNvSpPr/>
          <p:nvPr/>
        </p:nvSpPr>
        <p:spPr>
          <a:xfrm>
            <a:off x="8511874" y="951781"/>
            <a:ext cx="1026195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梯形 27"/>
          <p:cNvSpPr/>
          <p:nvPr/>
        </p:nvSpPr>
        <p:spPr>
          <a:xfrm>
            <a:off x="2938463" y="951781"/>
            <a:ext cx="1037405" cy="401484"/>
          </a:xfrm>
          <a:prstGeom prst="trapezoid">
            <a:avLst>
              <a:gd name="adj" fmla="val 45165"/>
            </a:avLst>
          </a:prstGeom>
          <a:gradFill>
            <a:gsLst>
              <a:gs pos="0">
                <a:srgbClr val="8E6C00"/>
              </a:gs>
              <a:gs pos="10000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 rot="10800000">
            <a:off x="2223452" y="1152524"/>
            <a:ext cx="7743826" cy="5705475"/>
          </a:xfrm>
          <a:prstGeom prst="rect">
            <a:avLst/>
          </a:prstGeom>
          <a:solidFill>
            <a:srgbClr val="01ACB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121660" y="955675"/>
            <a:ext cx="671830" cy="1916430"/>
            <a:chOff x="711374" y="1958976"/>
            <a:chExt cx="937964" cy="3082924"/>
          </a:xfrm>
        </p:grpSpPr>
        <p:sp>
          <p:nvSpPr>
            <p:cNvPr id="29" name="矩形 28"/>
            <p:cNvSpPr/>
            <p:nvPr/>
          </p:nvSpPr>
          <p:spPr>
            <a:xfrm rot="5400000">
              <a:off x="-361106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 w="3175"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/>
            <p:cNvSpPr/>
            <p:nvPr/>
          </p:nvSpPr>
          <p:spPr>
            <a:xfrm rot="5400000">
              <a:off x="-292801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13107" y="951885"/>
            <a:ext cx="671727" cy="1803400"/>
            <a:chOff x="2273474" y="1958976"/>
            <a:chExt cx="937964" cy="3082924"/>
          </a:xfrm>
        </p:grpSpPr>
        <p:sp>
          <p:nvSpPr>
            <p:cNvPr id="33" name="矩形 32"/>
            <p:cNvSpPr/>
            <p:nvPr/>
          </p:nvSpPr>
          <p:spPr>
            <a:xfrm rot="5400000">
              <a:off x="1200994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1269299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/>
          <p:cNvSpPr/>
          <p:nvPr/>
        </p:nvSpPr>
        <p:spPr>
          <a:xfrm rot="5400000">
            <a:off x="4993640" y="1860550"/>
            <a:ext cx="2489200" cy="671830"/>
          </a:xfrm>
          <a:prstGeom prst="rect">
            <a:avLst/>
          </a:prstGeom>
          <a:solidFill>
            <a:srgbClr val="AA78BE"/>
          </a:solidFill>
          <a:ln>
            <a:noFill/>
          </a:ln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7296992" y="951885"/>
            <a:ext cx="671727" cy="1631949"/>
            <a:chOff x="5759009" y="1958976"/>
            <a:chExt cx="937964" cy="3082924"/>
          </a:xfrm>
        </p:grpSpPr>
        <p:sp>
          <p:nvSpPr>
            <p:cNvPr id="39" name="矩形 38"/>
            <p:cNvSpPr/>
            <p:nvPr/>
          </p:nvSpPr>
          <p:spPr>
            <a:xfrm rot="5400000">
              <a:off x="4686529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4754834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689574" y="951885"/>
            <a:ext cx="671727" cy="1631949"/>
            <a:chOff x="7682444" y="1958976"/>
            <a:chExt cx="937964" cy="3082924"/>
          </a:xfrm>
        </p:grpSpPr>
        <p:sp>
          <p:nvSpPr>
            <p:cNvPr id="42" name="矩形 41"/>
            <p:cNvSpPr/>
            <p:nvPr/>
          </p:nvSpPr>
          <p:spPr>
            <a:xfrm rot="5400000">
              <a:off x="6609964" y="3031456"/>
              <a:ext cx="3082924" cy="937964"/>
            </a:xfrm>
            <a:prstGeom prst="rect">
              <a:avLst/>
            </a:prstGeom>
            <a:solidFill>
              <a:srgbClr val="FFB84F"/>
            </a:solidFill>
            <a:ln>
              <a:noFill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 rot="5400000">
              <a:off x="6678269" y="3097213"/>
              <a:ext cx="2946314" cy="806451"/>
            </a:xfrm>
            <a:prstGeom prst="rect">
              <a:avLst/>
            </a:prstGeom>
            <a:noFill/>
            <a:ln>
              <a:solidFill>
                <a:srgbClr val="AC8300"/>
              </a:solidFill>
              <a:prstDash val="dash"/>
            </a:ln>
            <a:effectLst>
              <a:outerShdw blurRad="1905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TextBox 8"/>
          <p:cNvSpPr txBox="1">
            <a:spLocks noChangeArrowheads="1"/>
          </p:cNvSpPr>
          <p:nvPr/>
        </p:nvSpPr>
        <p:spPr bwMode="auto">
          <a:xfrm>
            <a:off x="2409325" y="5648000"/>
            <a:ext cx="737335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 algn="ctr"/>
            <a:r>
              <a:rPr lang="zh-CN" altLang="en-GB" sz="2000" b="1" dirty="0">
                <a:latin typeface="微软雅黑 Light" panose="020B0502040204020203" charset="-122"/>
                <a:ea typeface="微软雅黑 Light" panose="020B0502040204020203" charset="-122"/>
              </a:rPr>
              <a:t>以下为具体反馈</a:t>
            </a:r>
            <a:r>
              <a:rPr lang="en-US" altLang="zh-CN" sz="2000" b="1" dirty="0">
                <a:latin typeface="微软雅黑 Light" panose="020B0502040204020203" charset="-122"/>
                <a:ea typeface="微软雅黑 Light" panose="020B0502040204020203" charset="-122"/>
              </a:rPr>
              <a:t>...</a:t>
            </a:r>
          </a:p>
        </p:txBody>
      </p: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3200520" y="404366"/>
            <a:ext cx="568264" cy="339085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FFB84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5"/>
          <p:cNvSpPr/>
          <p:nvPr/>
        </p:nvSpPr>
        <p:spPr bwMode="auto">
          <a:xfrm>
            <a:off x="6002604" y="370112"/>
            <a:ext cx="495623" cy="407593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4" name="底部黑圆1"/>
          <p:cNvGrpSpPr>
            <a:grpSpLocks noChangeAspect="1"/>
          </p:cNvGrpSpPr>
          <p:nvPr/>
        </p:nvGrpSpPr>
        <p:grpSpPr bwMode="auto">
          <a:xfrm>
            <a:off x="4624701" y="356899"/>
            <a:ext cx="448537" cy="434019"/>
            <a:chOff x="4535" y="2968"/>
            <a:chExt cx="587" cy="568"/>
          </a:xfrm>
          <a:solidFill>
            <a:srgbClr val="FFB84F"/>
          </a:solidFill>
          <a:effectLst/>
        </p:grpSpPr>
        <p:sp>
          <p:nvSpPr>
            <p:cNvPr id="55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2" name="图形 61" descr="时钟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6540" y="288883"/>
            <a:ext cx="570051" cy="570051"/>
          </a:xfrm>
          <a:prstGeom prst="rect">
            <a:avLst/>
          </a:prstGeom>
          <a:effectLst/>
        </p:spPr>
      </p:pic>
      <p:pic>
        <p:nvPicPr>
          <p:cNvPr id="12" name="图形 11" descr="购物篮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8747" y="277765"/>
            <a:ext cx="592287" cy="592287"/>
          </a:xfrm>
          <a:prstGeom prst="rect">
            <a:avLst/>
          </a:prstGeom>
          <a:effectLst/>
        </p:spPr>
      </p:pic>
      <p:sp>
        <p:nvSpPr>
          <p:cNvPr id="72" name="文本框 71"/>
          <p:cNvSpPr txBox="1"/>
          <p:nvPr/>
        </p:nvSpPr>
        <p:spPr>
          <a:xfrm>
            <a:off x="3200163" y="3016439"/>
            <a:ext cx="612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70%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538628" y="2872120"/>
            <a:ext cx="612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940073" y="358657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11223" y="273650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708555" y="275768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51%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梯形 12"/>
          <p:cNvSpPr/>
          <p:nvPr/>
        </p:nvSpPr>
        <p:spPr>
          <a:xfrm rot="16200000">
            <a:off x="-1745177" y="2888735"/>
            <a:ext cx="5705480" cy="2233053"/>
          </a:xfrm>
          <a:prstGeom prst="trapezoid">
            <a:avLst>
              <a:gd name="adj" fmla="val 56589"/>
            </a:avLst>
          </a:prstGeom>
          <a:solidFill>
            <a:srgbClr val="019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梯形 76"/>
          <p:cNvSpPr/>
          <p:nvPr/>
        </p:nvSpPr>
        <p:spPr>
          <a:xfrm rot="5400000">
            <a:off x="8227217" y="2893217"/>
            <a:ext cx="5705480" cy="2224087"/>
          </a:xfrm>
          <a:prstGeom prst="trapezoid">
            <a:avLst>
              <a:gd name="adj" fmla="val 56589"/>
            </a:avLst>
          </a:prstGeom>
          <a:solidFill>
            <a:srgbClr val="019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81" name="组合 80"/>
          <p:cNvGrpSpPr/>
          <p:nvPr/>
        </p:nvGrpSpPr>
        <p:grpSpPr>
          <a:xfrm>
            <a:off x="3763164" y="4358602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2" name="任意多边形: 形状 81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: 形状 83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平行四边形 84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5121214" y="4510147"/>
            <a:ext cx="15049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反馈总结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8650" y="1175385"/>
            <a:ext cx="5422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界面待改进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97730" y="1142365"/>
            <a:ext cx="3968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网络速度慢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39790" y="955675"/>
            <a:ext cx="54800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错题滑动时图片会错乱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337425" y="1090295"/>
            <a:ext cx="5842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     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还可以有更多功能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87130" y="1059180"/>
            <a:ext cx="5632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ToolBar</a:t>
            </a:r>
            <a:r>
              <a:rPr lang="zh-CN" altLang="en-US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可以更美观</a:t>
            </a:r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endParaRPr lang="zh-CN" altLang="en-US" sz="1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 rot="1800000">
            <a:off x="4386046" y="3419843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4249195" y="2719742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1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79" name="直接连接符 78"/>
          <p:cNvCxnSpPr/>
          <p:nvPr/>
        </p:nvCxnSpPr>
        <p:spPr>
          <a:xfrm rot="9000000">
            <a:off x="5976283" y="3425325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7624613" y="2719742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4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101" name="直接连接符 100"/>
          <p:cNvCxnSpPr/>
          <p:nvPr/>
        </p:nvCxnSpPr>
        <p:spPr>
          <a:xfrm rot="10800000">
            <a:off x="5810351" y="3908373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椭圆 101"/>
          <p:cNvSpPr/>
          <p:nvPr/>
        </p:nvSpPr>
        <p:spPr>
          <a:xfrm>
            <a:off x="7624613" y="3751868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5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509876" y="3908371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椭圆 98"/>
          <p:cNvSpPr/>
          <p:nvPr/>
        </p:nvSpPr>
        <p:spPr>
          <a:xfrm>
            <a:off x="4249195" y="3751867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2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 rot="19800000">
            <a:off x="4422421" y="4435267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4249195" y="4825101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3</a:t>
            </a:r>
            <a:endParaRPr lang="zh-CN" altLang="en-US" dirty="0">
              <a:solidFill>
                <a:srgbClr val="44546A"/>
              </a:solidFill>
            </a:endParaRPr>
          </a:p>
        </p:txBody>
      </p:sp>
      <p:cxnSp>
        <p:nvCxnSpPr>
          <p:cNvPr id="66" name="直接连接符 65"/>
          <p:cNvCxnSpPr/>
          <p:nvPr/>
        </p:nvCxnSpPr>
        <p:spPr>
          <a:xfrm rot="12600000">
            <a:off x="5897237" y="4435267"/>
            <a:ext cx="1872343" cy="0"/>
          </a:xfrm>
          <a:prstGeom prst="line">
            <a:avLst/>
          </a:prstGeom>
          <a:ln w="38100">
            <a:solidFill>
              <a:srgbClr val="FFC9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7624613" y="4825100"/>
            <a:ext cx="313009" cy="313009"/>
          </a:xfrm>
          <a:prstGeom prst="ellipse">
            <a:avLst/>
          </a:prstGeom>
          <a:solidFill>
            <a:srgbClr val="FFB850"/>
          </a:solidFill>
          <a:ln>
            <a:solidFill>
              <a:srgbClr val="FFC9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44546A"/>
                </a:solidFill>
              </a:rPr>
              <a:t>6</a:t>
            </a:r>
            <a:endParaRPr lang="zh-CN" altLang="en-US" dirty="0">
              <a:solidFill>
                <a:srgbClr val="44546A"/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6036149" y="-190500"/>
            <a:ext cx="195902" cy="1809750"/>
          </a:xfrm>
          <a:custGeom>
            <a:avLst/>
            <a:gdLst>
              <a:gd name="connsiteX0" fmla="*/ 52809 w 195902"/>
              <a:gd name="connsiteY0" fmla="*/ 0 h 1809750"/>
              <a:gd name="connsiteX1" fmla="*/ 195684 w 195902"/>
              <a:gd name="connsiteY1" fmla="*/ 523875 h 1809750"/>
              <a:gd name="connsiteX2" fmla="*/ 24234 w 195902"/>
              <a:gd name="connsiteY2" fmla="*/ 1371600 h 1809750"/>
              <a:gd name="connsiteX3" fmla="*/ 5184 w 195902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902" h="1809750">
                <a:moveTo>
                  <a:pt x="52809" y="0"/>
                </a:moveTo>
                <a:cubicBezTo>
                  <a:pt x="126627" y="147637"/>
                  <a:pt x="200446" y="295275"/>
                  <a:pt x="195684" y="523875"/>
                </a:cubicBezTo>
                <a:cubicBezTo>
                  <a:pt x="190922" y="752475"/>
                  <a:pt x="55984" y="1157288"/>
                  <a:pt x="24234" y="1371600"/>
                </a:cubicBezTo>
                <a:cubicBezTo>
                  <a:pt x="-7516" y="1585912"/>
                  <a:pt x="-1166" y="1697831"/>
                  <a:pt x="5184" y="1809750"/>
                </a:cubicBezTo>
              </a:path>
            </a:pathLst>
          </a:custGeom>
          <a:noFill/>
          <a:ln w="571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912560" y="1608725"/>
            <a:ext cx="2366881" cy="3352257"/>
            <a:chOff x="4991289" y="1761125"/>
            <a:chExt cx="2366881" cy="3352257"/>
          </a:xfrm>
        </p:grpSpPr>
        <p:grpSp>
          <p:nvGrpSpPr>
            <p:cNvPr id="15" name="组合 14"/>
            <p:cNvGrpSpPr/>
            <p:nvPr/>
          </p:nvGrpSpPr>
          <p:grpSpPr>
            <a:xfrm>
              <a:off x="4991289" y="1761125"/>
              <a:ext cx="2366881" cy="3352257"/>
              <a:chOff x="4912560" y="1761125"/>
              <a:chExt cx="2366881" cy="3352257"/>
            </a:xfrm>
          </p:grpSpPr>
          <p:sp>
            <p:nvSpPr>
              <p:cNvPr id="2" name="泪滴形 1"/>
              <p:cNvSpPr/>
              <p:nvPr/>
            </p:nvSpPr>
            <p:spPr>
              <a:xfrm rot="18900000">
                <a:off x="4912560" y="2746501"/>
                <a:ext cx="2366881" cy="2366881"/>
              </a:xfrm>
              <a:prstGeom prst="teardrop">
                <a:avLst>
                  <a:gd name="adj" fmla="val 116550"/>
                </a:avLst>
              </a:prstGeom>
              <a:gradFill flip="none" rotWithShape="1">
                <a:gsLst>
                  <a:gs pos="0">
                    <a:srgbClr val="FFD653"/>
                  </a:gs>
                  <a:gs pos="40000">
                    <a:srgbClr val="FFB850"/>
                  </a:gs>
                  <a:gs pos="75000">
                    <a:srgbClr val="FFB850"/>
                  </a:gs>
                  <a:gs pos="98000">
                    <a:srgbClr val="FFD653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 rot="10800000">
                <a:off x="6020463" y="2766734"/>
                <a:ext cx="159803" cy="543063"/>
                <a:chOff x="769257" y="1538514"/>
                <a:chExt cx="217715" cy="739866"/>
              </a:xfrm>
            </p:grpSpPr>
            <p:cxnSp>
              <p:nvCxnSpPr>
                <p:cNvPr id="18" name="直接连接符 17"/>
                <p:cNvCxnSpPr/>
                <p:nvPr/>
              </p:nvCxnSpPr>
              <p:spPr>
                <a:xfrm>
                  <a:off x="878114" y="1756229"/>
                  <a:ext cx="0" cy="522151"/>
                </a:xfrm>
                <a:prstGeom prst="line">
                  <a:avLst/>
                </a:prstGeom>
                <a:ln>
                  <a:solidFill>
                    <a:srgbClr val="AC8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椭圆 18"/>
                <p:cNvSpPr/>
                <p:nvPr/>
              </p:nvSpPr>
              <p:spPr>
                <a:xfrm>
                  <a:off x="769257" y="1538514"/>
                  <a:ext cx="217715" cy="217715"/>
                </a:xfrm>
                <a:prstGeom prst="ellipse">
                  <a:avLst/>
                </a:prstGeom>
                <a:solidFill>
                  <a:srgbClr val="AC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 rot="12931946">
                <a:off x="5914194" y="2654873"/>
                <a:ext cx="159803" cy="543063"/>
                <a:chOff x="769257" y="1538514"/>
                <a:chExt cx="217715" cy="739866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>
                  <a:off x="878114" y="1756229"/>
                  <a:ext cx="0" cy="522151"/>
                </a:xfrm>
                <a:prstGeom prst="line">
                  <a:avLst/>
                </a:prstGeom>
                <a:ln>
                  <a:solidFill>
                    <a:srgbClr val="AC8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椭圆 23"/>
                <p:cNvSpPr/>
                <p:nvPr/>
              </p:nvSpPr>
              <p:spPr>
                <a:xfrm>
                  <a:off x="769257" y="1538514"/>
                  <a:ext cx="217715" cy="217715"/>
                </a:xfrm>
                <a:prstGeom prst="ellipse">
                  <a:avLst/>
                </a:prstGeom>
                <a:solidFill>
                  <a:srgbClr val="AC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 rot="8640000">
                <a:off x="6127740" y="2658188"/>
                <a:ext cx="159803" cy="543063"/>
                <a:chOff x="769257" y="1538514"/>
                <a:chExt cx="217715" cy="739866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>
                  <a:off x="878114" y="1756229"/>
                  <a:ext cx="0" cy="522151"/>
                </a:xfrm>
                <a:prstGeom prst="line">
                  <a:avLst/>
                </a:prstGeom>
                <a:ln>
                  <a:solidFill>
                    <a:srgbClr val="AC8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椭圆 26"/>
                <p:cNvSpPr/>
                <p:nvPr/>
              </p:nvSpPr>
              <p:spPr>
                <a:xfrm>
                  <a:off x="769257" y="1538514"/>
                  <a:ext cx="217715" cy="217715"/>
                </a:xfrm>
                <a:prstGeom prst="ellipse">
                  <a:avLst/>
                </a:prstGeom>
                <a:solidFill>
                  <a:srgbClr val="AC8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 rot="10800000">
                <a:off x="5622155" y="1761125"/>
                <a:ext cx="956419" cy="1029928"/>
                <a:chOff x="5437010" y="3831771"/>
                <a:chExt cx="1596571" cy="1878514"/>
              </a:xfrm>
            </p:grpSpPr>
            <p:grpSp>
              <p:nvGrpSpPr>
                <p:cNvPr id="8" name="组合 7"/>
                <p:cNvGrpSpPr/>
                <p:nvPr/>
              </p:nvGrpSpPr>
              <p:grpSpPr>
                <a:xfrm>
                  <a:off x="5458782" y="3831771"/>
                  <a:ext cx="1553029" cy="1878514"/>
                  <a:chOff x="5458782" y="3831771"/>
                  <a:chExt cx="1553029" cy="1878514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7" name="椭圆 6"/>
                  <p:cNvSpPr/>
                  <p:nvPr/>
                </p:nvSpPr>
                <p:spPr>
                  <a:xfrm>
                    <a:off x="5768571" y="5062585"/>
                    <a:ext cx="933450" cy="6477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" name="矩形: 圆角 2"/>
                  <p:cNvSpPr/>
                  <p:nvPr/>
                </p:nvSpPr>
                <p:spPr>
                  <a:xfrm>
                    <a:off x="5458782" y="3831771"/>
                    <a:ext cx="1553029" cy="1625600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" name="矩形: 圆角 3"/>
                <p:cNvSpPr/>
                <p:nvPr/>
              </p:nvSpPr>
              <p:spPr>
                <a:xfrm>
                  <a:off x="5437010" y="4042634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" name="矩形: 圆角 4"/>
                <p:cNvSpPr/>
                <p:nvPr/>
              </p:nvSpPr>
              <p:spPr>
                <a:xfrm>
                  <a:off x="5437010" y="4499428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" name="矩形: 圆角 5"/>
                <p:cNvSpPr/>
                <p:nvPr/>
              </p:nvSpPr>
              <p:spPr>
                <a:xfrm>
                  <a:off x="5437010" y="4936230"/>
                  <a:ext cx="1596571" cy="29028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9" name="文本框 28"/>
            <p:cNvSpPr txBox="1"/>
            <p:nvPr/>
          </p:nvSpPr>
          <p:spPr>
            <a:xfrm>
              <a:off x="5412080" y="4060574"/>
              <a:ext cx="171005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 Light" panose="020B0502040204020203" charset="-122"/>
                  <a:ea typeface="微软雅黑 Light" panose="020B0502040204020203" charset="-122"/>
                </a:rPr>
                <a:t>我们的意见</a:t>
              </a:r>
            </a:p>
          </p:txBody>
        </p:sp>
        <p:pic>
          <p:nvPicPr>
            <p:cNvPr id="30" name="图形 29" descr="购物袋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48446" y="3359002"/>
              <a:ext cx="652566" cy="652566"/>
            </a:xfrm>
            <a:prstGeom prst="rect">
              <a:avLst/>
            </a:prstGeom>
          </p:spPr>
        </p:pic>
      </p:grpSp>
      <p:sp>
        <p:nvSpPr>
          <p:cNvPr id="52" name="Freeform 13"/>
          <p:cNvSpPr>
            <a:spLocks noEditPoints="1"/>
          </p:cNvSpPr>
          <p:nvPr/>
        </p:nvSpPr>
        <p:spPr bwMode="auto">
          <a:xfrm>
            <a:off x="3407823" y="3693670"/>
            <a:ext cx="757873" cy="452226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5"/>
          <p:cNvSpPr/>
          <p:nvPr/>
        </p:nvSpPr>
        <p:spPr bwMode="auto">
          <a:xfrm>
            <a:off x="8086514" y="3664252"/>
            <a:ext cx="621439" cy="51106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01AC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分点上正文"/>
          <p:cNvSpPr/>
          <p:nvPr/>
        </p:nvSpPr>
        <p:spPr>
          <a:xfrm>
            <a:off x="1641802" y="3535063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万小菲：拍照的时候有时候程序会崩溃</a:t>
            </a:r>
          </a:p>
        </p:txBody>
      </p:sp>
      <p:sp>
        <p:nvSpPr>
          <p:cNvPr id="64" name="分点上正文"/>
          <p:cNvSpPr/>
          <p:nvPr/>
        </p:nvSpPr>
        <p:spPr>
          <a:xfrm>
            <a:off x="8718086" y="3535063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曾佳佳：希望个人信息部分可以更完整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763164" y="306950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8" name="任意多边形: 形状 57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平行四边形 60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333304" y="458495"/>
            <a:ext cx="1442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用 户 体 验</a:t>
            </a:r>
          </a:p>
        </p:txBody>
      </p:sp>
      <p:sp>
        <p:nvSpPr>
          <p:cNvPr id="103" name="Freeform 5"/>
          <p:cNvSpPr/>
          <p:nvPr/>
        </p:nvSpPr>
        <p:spPr bwMode="auto">
          <a:xfrm>
            <a:off x="8086514" y="2466709"/>
            <a:ext cx="621439" cy="51106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01AC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分点上正文"/>
          <p:cNvSpPr/>
          <p:nvPr/>
        </p:nvSpPr>
        <p:spPr>
          <a:xfrm>
            <a:off x="8718086" y="2337520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latin typeface="微软雅黑 Light" panose="020B0502040204020203" charset="-122"/>
                <a:ea typeface="微软雅黑 Light" panose="020B0502040204020203" charset="-122"/>
              </a:rPr>
              <a:t>伦晓潼：还可以，但是标签页设置的有点混乱</a:t>
            </a:r>
          </a:p>
        </p:txBody>
      </p:sp>
      <p:sp>
        <p:nvSpPr>
          <p:cNvPr id="105" name="Freeform 13"/>
          <p:cNvSpPr>
            <a:spLocks noEditPoints="1"/>
          </p:cNvSpPr>
          <p:nvPr/>
        </p:nvSpPr>
        <p:spPr bwMode="auto">
          <a:xfrm>
            <a:off x="3407823" y="2500353"/>
            <a:ext cx="757873" cy="452226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分点上正文"/>
          <p:cNvSpPr/>
          <p:nvPr/>
        </p:nvSpPr>
        <p:spPr>
          <a:xfrm>
            <a:off x="1641802" y="2341746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GB" sz="1100" b="1" dirty="0">
                <a:latin typeface="微软雅黑 Light" panose="020B0502040204020203" charset="-122"/>
                <a:ea typeface="微软雅黑 Light" panose="020B0502040204020203" charset="-122"/>
              </a:rPr>
              <a:t>王欢：界面还可以再改进一下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703876" y="5094269"/>
            <a:ext cx="784249" cy="218882"/>
            <a:chOff x="4916635" y="8027918"/>
            <a:chExt cx="2336762" cy="652185"/>
          </a:xfrm>
        </p:grpSpPr>
        <p:sp>
          <p:nvSpPr>
            <p:cNvPr id="108" name="等腰三角形 107"/>
            <p:cNvSpPr/>
            <p:nvPr/>
          </p:nvSpPr>
          <p:spPr>
            <a:xfrm rot="9020439">
              <a:off x="7050197" y="8040603"/>
              <a:ext cx="203200" cy="360000"/>
            </a:xfrm>
            <a:prstGeom prst="triangle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等腰三角形 108"/>
            <p:cNvSpPr/>
            <p:nvPr/>
          </p:nvSpPr>
          <p:spPr>
            <a:xfrm rot="10820438">
              <a:off x="5981716" y="8320103"/>
              <a:ext cx="203200" cy="360000"/>
            </a:xfrm>
            <a:prstGeom prst="triangle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 rot="12620438">
              <a:off x="4916635" y="8027918"/>
              <a:ext cx="203200" cy="360000"/>
            </a:xfrm>
            <a:prstGeom prst="triangle">
              <a:avLst/>
            </a:prstGeom>
            <a:solidFill>
              <a:srgbClr val="FFC9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Freeform 5"/>
          <p:cNvSpPr/>
          <p:nvPr/>
        </p:nvSpPr>
        <p:spPr bwMode="auto">
          <a:xfrm>
            <a:off x="8086514" y="4861669"/>
            <a:ext cx="621439" cy="511062"/>
          </a:xfrm>
          <a:custGeom>
            <a:avLst/>
            <a:gdLst>
              <a:gd name="T0" fmla="*/ 1835 w 2044"/>
              <a:gd name="T1" fmla="*/ 414 h 1662"/>
              <a:gd name="T2" fmla="*/ 1836 w 2044"/>
              <a:gd name="T3" fmla="*/ 468 h 1662"/>
              <a:gd name="T4" fmla="*/ 643 w 2044"/>
              <a:gd name="T5" fmla="*/ 1662 h 1662"/>
              <a:gd name="T6" fmla="*/ 0 w 2044"/>
              <a:gd name="T7" fmla="*/ 1473 h 1662"/>
              <a:gd name="T8" fmla="*/ 100 w 2044"/>
              <a:gd name="T9" fmla="*/ 1479 h 1662"/>
              <a:gd name="T10" fmla="*/ 621 w 2044"/>
              <a:gd name="T11" fmla="*/ 1299 h 1662"/>
              <a:gd name="T12" fmla="*/ 229 w 2044"/>
              <a:gd name="T13" fmla="*/ 1008 h 1662"/>
              <a:gd name="T14" fmla="*/ 308 w 2044"/>
              <a:gd name="T15" fmla="*/ 1016 h 1662"/>
              <a:gd name="T16" fmla="*/ 419 w 2044"/>
              <a:gd name="T17" fmla="*/ 1001 h 1662"/>
              <a:gd name="T18" fmla="*/ 82 w 2044"/>
              <a:gd name="T19" fmla="*/ 590 h 1662"/>
              <a:gd name="T20" fmla="*/ 82 w 2044"/>
              <a:gd name="T21" fmla="*/ 585 h 1662"/>
              <a:gd name="T22" fmla="*/ 272 w 2044"/>
              <a:gd name="T23" fmla="*/ 637 h 1662"/>
              <a:gd name="T24" fmla="*/ 86 w 2044"/>
              <a:gd name="T25" fmla="*/ 288 h 1662"/>
              <a:gd name="T26" fmla="*/ 142 w 2044"/>
              <a:gd name="T27" fmla="*/ 77 h 1662"/>
              <a:gd name="T28" fmla="*/ 1007 w 2044"/>
              <a:gd name="T29" fmla="*/ 515 h 1662"/>
              <a:gd name="T30" fmla="*/ 996 w 2044"/>
              <a:gd name="T31" fmla="*/ 420 h 1662"/>
              <a:gd name="T32" fmla="*/ 1415 w 2044"/>
              <a:gd name="T33" fmla="*/ 0 h 1662"/>
              <a:gd name="T34" fmla="*/ 1721 w 2044"/>
              <a:gd name="T35" fmla="*/ 133 h 1662"/>
              <a:gd name="T36" fmla="*/ 1987 w 2044"/>
              <a:gd name="T37" fmla="*/ 31 h 1662"/>
              <a:gd name="T38" fmla="*/ 1803 w 2044"/>
              <a:gd name="T39" fmla="*/ 263 h 1662"/>
              <a:gd name="T40" fmla="*/ 2044 w 2044"/>
              <a:gd name="T41" fmla="*/ 197 h 1662"/>
              <a:gd name="T42" fmla="*/ 1835 w 2044"/>
              <a:gd name="T43" fmla="*/ 414 h 1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44" h="1662">
                <a:moveTo>
                  <a:pt x="1835" y="414"/>
                </a:moveTo>
                <a:cubicBezTo>
                  <a:pt x="1836" y="432"/>
                  <a:pt x="1836" y="450"/>
                  <a:pt x="1836" y="468"/>
                </a:cubicBezTo>
                <a:cubicBezTo>
                  <a:pt x="1836" y="1023"/>
                  <a:pt x="1414" y="1662"/>
                  <a:pt x="643" y="1662"/>
                </a:cubicBezTo>
                <a:cubicBezTo>
                  <a:pt x="406" y="1662"/>
                  <a:pt x="186" y="1592"/>
                  <a:pt x="0" y="1473"/>
                </a:cubicBezTo>
                <a:cubicBezTo>
                  <a:pt x="33" y="1477"/>
                  <a:pt x="66" y="1479"/>
                  <a:pt x="100" y="1479"/>
                </a:cubicBezTo>
                <a:cubicBezTo>
                  <a:pt x="297" y="1479"/>
                  <a:pt x="477" y="1412"/>
                  <a:pt x="621" y="1299"/>
                </a:cubicBezTo>
                <a:cubicBezTo>
                  <a:pt x="437" y="1296"/>
                  <a:pt x="283" y="1175"/>
                  <a:pt x="229" y="1008"/>
                </a:cubicBezTo>
                <a:cubicBezTo>
                  <a:pt x="255" y="1013"/>
                  <a:pt x="281" y="1016"/>
                  <a:pt x="308" y="1016"/>
                </a:cubicBezTo>
                <a:cubicBezTo>
                  <a:pt x="346" y="1016"/>
                  <a:pt x="383" y="1011"/>
                  <a:pt x="419" y="1001"/>
                </a:cubicBezTo>
                <a:cubicBezTo>
                  <a:pt x="227" y="963"/>
                  <a:pt x="82" y="793"/>
                  <a:pt x="82" y="590"/>
                </a:cubicBezTo>
                <a:cubicBezTo>
                  <a:pt x="82" y="588"/>
                  <a:pt x="82" y="586"/>
                  <a:pt x="82" y="585"/>
                </a:cubicBezTo>
                <a:cubicBezTo>
                  <a:pt x="139" y="616"/>
                  <a:pt x="203" y="635"/>
                  <a:pt x="272" y="637"/>
                </a:cubicBezTo>
                <a:cubicBezTo>
                  <a:pt x="160" y="562"/>
                  <a:pt x="86" y="434"/>
                  <a:pt x="86" y="288"/>
                </a:cubicBezTo>
                <a:cubicBezTo>
                  <a:pt x="86" y="211"/>
                  <a:pt x="106" y="139"/>
                  <a:pt x="142" y="77"/>
                </a:cubicBezTo>
                <a:cubicBezTo>
                  <a:pt x="349" y="331"/>
                  <a:pt x="658" y="498"/>
                  <a:pt x="1007" y="515"/>
                </a:cubicBezTo>
                <a:cubicBezTo>
                  <a:pt x="999" y="485"/>
                  <a:pt x="996" y="453"/>
                  <a:pt x="996" y="420"/>
                </a:cubicBezTo>
                <a:cubicBezTo>
                  <a:pt x="996" y="188"/>
                  <a:pt x="1184" y="0"/>
                  <a:pt x="1415" y="0"/>
                </a:cubicBezTo>
                <a:cubicBezTo>
                  <a:pt x="1536" y="0"/>
                  <a:pt x="1645" y="51"/>
                  <a:pt x="1721" y="133"/>
                </a:cubicBezTo>
                <a:cubicBezTo>
                  <a:pt x="1817" y="114"/>
                  <a:pt x="1906" y="79"/>
                  <a:pt x="1987" y="31"/>
                </a:cubicBezTo>
                <a:cubicBezTo>
                  <a:pt x="1956" y="129"/>
                  <a:pt x="1890" y="211"/>
                  <a:pt x="1803" y="263"/>
                </a:cubicBezTo>
                <a:cubicBezTo>
                  <a:pt x="1888" y="253"/>
                  <a:pt x="1969" y="230"/>
                  <a:pt x="2044" y="197"/>
                </a:cubicBezTo>
                <a:cubicBezTo>
                  <a:pt x="1988" y="281"/>
                  <a:pt x="1917" y="355"/>
                  <a:pt x="1835" y="414"/>
                </a:cubicBezTo>
                <a:close/>
              </a:path>
            </a:pathLst>
          </a:custGeom>
          <a:solidFill>
            <a:srgbClr val="01ACB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分点上正文"/>
          <p:cNvSpPr/>
          <p:nvPr/>
        </p:nvSpPr>
        <p:spPr>
          <a:xfrm>
            <a:off x="8718086" y="4732480"/>
            <a:ext cx="1660662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叶婉：评论不太美观</a:t>
            </a:r>
          </a:p>
        </p:txBody>
      </p:sp>
      <p:sp>
        <p:nvSpPr>
          <p:cNvPr id="73" name="Freeform 13"/>
          <p:cNvSpPr>
            <a:spLocks noEditPoints="1"/>
          </p:cNvSpPr>
          <p:nvPr/>
        </p:nvSpPr>
        <p:spPr bwMode="auto">
          <a:xfrm>
            <a:off x="3407823" y="4886987"/>
            <a:ext cx="757873" cy="452226"/>
          </a:xfrm>
          <a:custGeom>
            <a:avLst/>
            <a:gdLst>
              <a:gd name="T0" fmla="*/ 418 w 2052"/>
              <a:gd name="T1" fmla="*/ 1090 h 1210"/>
              <a:gd name="T2" fmla="*/ 427 w 2052"/>
              <a:gd name="T3" fmla="*/ 1120 h 1210"/>
              <a:gd name="T4" fmla="*/ 206 w 2052"/>
              <a:gd name="T5" fmla="*/ 1118 h 1210"/>
              <a:gd name="T6" fmla="*/ 21 w 2052"/>
              <a:gd name="T7" fmla="*/ 964 h 1210"/>
              <a:gd name="T8" fmla="*/ 0 w 2052"/>
              <a:gd name="T9" fmla="*/ 844 h 1210"/>
              <a:gd name="T10" fmla="*/ 18 w 2052"/>
              <a:gd name="T11" fmla="*/ 728 h 1210"/>
              <a:gd name="T12" fmla="*/ 200 w 2052"/>
              <a:gd name="T13" fmla="*/ 582 h 1210"/>
              <a:gd name="T14" fmla="*/ 236 w 2052"/>
              <a:gd name="T15" fmla="*/ 567 h 1210"/>
              <a:gd name="T16" fmla="*/ 242 w 2052"/>
              <a:gd name="T17" fmla="*/ 516 h 1210"/>
              <a:gd name="T18" fmla="*/ 477 w 2052"/>
              <a:gd name="T19" fmla="*/ 201 h 1210"/>
              <a:gd name="T20" fmla="*/ 718 w 2052"/>
              <a:gd name="T21" fmla="*/ 215 h 1210"/>
              <a:gd name="T22" fmla="*/ 793 w 2052"/>
              <a:gd name="T23" fmla="*/ 158 h 1210"/>
              <a:gd name="T24" fmla="*/ 939 w 2052"/>
              <a:gd name="T25" fmla="*/ 41 h 1210"/>
              <a:gd name="T26" fmla="*/ 1121 w 2052"/>
              <a:gd name="T27" fmla="*/ 0 h 1210"/>
              <a:gd name="T28" fmla="*/ 1542 w 2052"/>
              <a:gd name="T29" fmla="*/ 306 h 1210"/>
              <a:gd name="T30" fmla="*/ 1538 w 2052"/>
              <a:gd name="T31" fmla="*/ 382 h 1210"/>
              <a:gd name="T32" fmla="*/ 1473 w 2052"/>
              <a:gd name="T33" fmla="*/ 394 h 1210"/>
              <a:gd name="T34" fmla="*/ 1427 w 2052"/>
              <a:gd name="T35" fmla="*/ 406 h 1210"/>
              <a:gd name="T36" fmla="*/ 1385 w 2052"/>
              <a:gd name="T37" fmla="*/ 364 h 1210"/>
              <a:gd name="T38" fmla="*/ 909 w 2052"/>
              <a:gd name="T39" fmla="*/ 301 h 1210"/>
              <a:gd name="T40" fmla="*/ 751 w 2052"/>
              <a:gd name="T41" fmla="*/ 441 h 1210"/>
              <a:gd name="T42" fmla="*/ 686 w 2052"/>
              <a:gd name="T43" fmla="*/ 584 h 1210"/>
              <a:gd name="T44" fmla="*/ 626 w 2052"/>
              <a:gd name="T45" fmla="*/ 622 h 1210"/>
              <a:gd name="T46" fmla="*/ 385 w 2052"/>
              <a:gd name="T47" fmla="*/ 934 h 1210"/>
              <a:gd name="T48" fmla="*/ 418 w 2052"/>
              <a:gd name="T49" fmla="*/ 1090 h 1210"/>
              <a:gd name="T50" fmla="*/ 1892 w 2052"/>
              <a:gd name="T51" fmla="*/ 780 h 1210"/>
              <a:gd name="T52" fmla="*/ 1854 w 2052"/>
              <a:gd name="T53" fmla="*/ 766 h 1210"/>
              <a:gd name="T54" fmla="*/ 1850 w 2052"/>
              <a:gd name="T55" fmla="*/ 714 h 1210"/>
              <a:gd name="T56" fmla="*/ 1448 w 2052"/>
              <a:gd name="T57" fmla="*/ 476 h 1210"/>
              <a:gd name="T58" fmla="*/ 1408 w 2052"/>
              <a:gd name="T59" fmla="*/ 490 h 1210"/>
              <a:gd name="T60" fmla="*/ 1363 w 2052"/>
              <a:gd name="T61" fmla="*/ 443 h 1210"/>
              <a:gd name="T62" fmla="*/ 1108 w 2052"/>
              <a:gd name="T63" fmla="*/ 332 h 1210"/>
              <a:gd name="T64" fmla="*/ 924 w 2052"/>
              <a:gd name="T65" fmla="*/ 373 h 1210"/>
              <a:gd name="T66" fmla="*/ 766 w 2052"/>
              <a:gd name="T67" fmla="*/ 580 h 1210"/>
              <a:gd name="T68" fmla="*/ 753 w 2052"/>
              <a:gd name="T69" fmla="*/ 632 h 1210"/>
              <a:gd name="T70" fmla="*/ 688 w 2052"/>
              <a:gd name="T71" fmla="*/ 679 h 1210"/>
              <a:gd name="T72" fmla="*/ 485 w 2052"/>
              <a:gd name="T73" fmla="*/ 828 h 1210"/>
              <a:gd name="T74" fmla="*/ 470 w 2052"/>
              <a:gd name="T75" fmla="*/ 927 h 1210"/>
              <a:gd name="T76" fmla="*/ 663 w 2052"/>
              <a:gd name="T77" fmla="*/ 1202 h 1210"/>
              <a:gd name="T78" fmla="*/ 1305 w 2052"/>
              <a:gd name="T79" fmla="*/ 1209 h 1210"/>
              <a:gd name="T80" fmla="*/ 1914 w 2052"/>
              <a:gd name="T81" fmla="*/ 1208 h 1210"/>
              <a:gd name="T82" fmla="*/ 1942 w 2052"/>
              <a:gd name="T83" fmla="*/ 1194 h 1210"/>
              <a:gd name="T84" fmla="*/ 2043 w 2052"/>
              <a:gd name="T85" fmla="*/ 1021 h 1210"/>
              <a:gd name="T86" fmla="*/ 1892 w 2052"/>
              <a:gd name="T87" fmla="*/ 780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52" h="1210">
                <a:moveTo>
                  <a:pt x="418" y="1090"/>
                </a:moveTo>
                <a:cubicBezTo>
                  <a:pt x="425" y="1105"/>
                  <a:pt x="429" y="1118"/>
                  <a:pt x="427" y="1120"/>
                </a:cubicBezTo>
                <a:cubicBezTo>
                  <a:pt x="421" y="1126"/>
                  <a:pt x="232" y="1124"/>
                  <a:pt x="206" y="1118"/>
                </a:cubicBezTo>
                <a:cubicBezTo>
                  <a:pt x="134" y="1101"/>
                  <a:pt x="57" y="1037"/>
                  <a:pt x="21" y="964"/>
                </a:cubicBezTo>
                <a:cubicBezTo>
                  <a:pt x="1" y="923"/>
                  <a:pt x="0" y="917"/>
                  <a:pt x="0" y="844"/>
                </a:cubicBezTo>
                <a:cubicBezTo>
                  <a:pt x="0" y="774"/>
                  <a:pt x="2" y="763"/>
                  <a:pt x="18" y="728"/>
                </a:cubicBezTo>
                <a:cubicBezTo>
                  <a:pt x="52" y="655"/>
                  <a:pt x="118" y="603"/>
                  <a:pt x="200" y="582"/>
                </a:cubicBezTo>
                <a:cubicBezTo>
                  <a:pt x="217" y="578"/>
                  <a:pt x="233" y="571"/>
                  <a:pt x="236" y="567"/>
                </a:cubicBezTo>
                <a:cubicBezTo>
                  <a:pt x="238" y="562"/>
                  <a:pt x="241" y="540"/>
                  <a:pt x="242" y="516"/>
                </a:cubicBezTo>
                <a:cubicBezTo>
                  <a:pt x="248" y="370"/>
                  <a:pt x="344" y="242"/>
                  <a:pt x="477" y="201"/>
                </a:cubicBezTo>
                <a:cubicBezTo>
                  <a:pt x="549" y="178"/>
                  <a:pt x="640" y="184"/>
                  <a:pt x="718" y="215"/>
                </a:cubicBezTo>
                <a:cubicBezTo>
                  <a:pt x="743" y="225"/>
                  <a:pt x="741" y="227"/>
                  <a:pt x="793" y="158"/>
                </a:cubicBezTo>
                <a:cubicBezTo>
                  <a:pt x="824" y="118"/>
                  <a:pt x="887" y="67"/>
                  <a:pt x="939" y="41"/>
                </a:cubicBezTo>
                <a:cubicBezTo>
                  <a:pt x="994" y="13"/>
                  <a:pt x="1052" y="0"/>
                  <a:pt x="1121" y="0"/>
                </a:cubicBezTo>
                <a:cubicBezTo>
                  <a:pt x="1314" y="1"/>
                  <a:pt x="1481" y="122"/>
                  <a:pt x="1542" y="306"/>
                </a:cubicBezTo>
                <a:cubicBezTo>
                  <a:pt x="1562" y="365"/>
                  <a:pt x="1561" y="381"/>
                  <a:pt x="1538" y="382"/>
                </a:cubicBezTo>
                <a:cubicBezTo>
                  <a:pt x="1528" y="382"/>
                  <a:pt x="1499" y="388"/>
                  <a:pt x="1473" y="394"/>
                </a:cubicBezTo>
                <a:cubicBezTo>
                  <a:pt x="1427" y="406"/>
                  <a:pt x="1427" y="406"/>
                  <a:pt x="1427" y="406"/>
                </a:cubicBezTo>
                <a:cubicBezTo>
                  <a:pt x="1385" y="364"/>
                  <a:pt x="1385" y="364"/>
                  <a:pt x="1385" y="364"/>
                </a:cubicBezTo>
                <a:cubicBezTo>
                  <a:pt x="1267" y="246"/>
                  <a:pt x="1073" y="220"/>
                  <a:pt x="909" y="301"/>
                </a:cubicBezTo>
                <a:cubicBezTo>
                  <a:pt x="843" y="334"/>
                  <a:pt x="791" y="380"/>
                  <a:pt x="751" y="441"/>
                </a:cubicBezTo>
                <a:cubicBezTo>
                  <a:pt x="722" y="484"/>
                  <a:pt x="686" y="564"/>
                  <a:pt x="686" y="584"/>
                </a:cubicBezTo>
                <a:cubicBezTo>
                  <a:pt x="686" y="599"/>
                  <a:pt x="675" y="606"/>
                  <a:pt x="626" y="622"/>
                </a:cubicBezTo>
                <a:cubicBezTo>
                  <a:pt x="474" y="672"/>
                  <a:pt x="385" y="787"/>
                  <a:pt x="385" y="934"/>
                </a:cubicBezTo>
                <a:cubicBezTo>
                  <a:pt x="385" y="987"/>
                  <a:pt x="399" y="1053"/>
                  <a:pt x="418" y="1090"/>
                </a:cubicBezTo>
                <a:close/>
                <a:moveTo>
                  <a:pt x="1892" y="780"/>
                </a:moveTo>
                <a:cubicBezTo>
                  <a:pt x="1854" y="766"/>
                  <a:pt x="1854" y="766"/>
                  <a:pt x="1854" y="766"/>
                </a:cubicBezTo>
                <a:cubicBezTo>
                  <a:pt x="1850" y="714"/>
                  <a:pt x="1850" y="714"/>
                  <a:pt x="1850" y="714"/>
                </a:cubicBezTo>
                <a:cubicBezTo>
                  <a:pt x="1834" y="523"/>
                  <a:pt x="1641" y="409"/>
                  <a:pt x="1448" y="476"/>
                </a:cubicBezTo>
                <a:cubicBezTo>
                  <a:pt x="1408" y="490"/>
                  <a:pt x="1408" y="490"/>
                  <a:pt x="1408" y="490"/>
                </a:cubicBezTo>
                <a:cubicBezTo>
                  <a:pt x="1363" y="443"/>
                  <a:pt x="1363" y="443"/>
                  <a:pt x="1363" y="443"/>
                </a:cubicBezTo>
                <a:cubicBezTo>
                  <a:pt x="1282" y="358"/>
                  <a:pt x="1224" y="333"/>
                  <a:pt x="1108" y="332"/>
                </a:cubicBezTo>
                <a:cubicBezTo>
                  <a:pt x="1026" y="332"/>
                  <a:pt x="992" y="339"/>
                  <a:pt x="924" y="373"/>
                </a:cubicBezTo>
                <a:cubicBezTo>
                  <a:pt x="859" y="406"/>
                  <a:pt x="799" y="485"/>
                  <a:pt x="766" y="580"/>
                </a:cubicBezTo>
                <a:cubicBezTo>
                  <a:pt x="759" y="601"/>
                  <a:pt x="753" y="624"/>
                  <a:pt x="753" y="632"/>
                </a:cubicBezTo>
                <a:cubicBezTo>
                  <a:pt x="753" y="658"/>
                  <a:pt x="738" y="669"/>
                  <a:pt x="688" y="679"/>
                </a:cubicBezTo>
                <a:cubicBezTo>
                  <a:pt x="589" y="699"/>
                  <a:pt x="513" y="755"/>
                  <a:pt x="485" y="828"/>
                </a:cubicBezTo>
                <a:cubicBezTo>
                  <a:pt x="473" y="858"/>
                  <a:pt x="470" y="880"/>
                  <a:pt x="470" y="927"/>
                </a:cubicBezTo>
                <a:cubicBezTo>
                  <a:pt x="470" y="1073"/>
                  <a:pt x="539" y="1171"/>
                  <a:pt x="663" y="1202"/>
                </a:cubicBezTo>
                <a:cubicBezTo>
                  <a:pt x="688" y="1209"/>
                  <a:pt x="837" y="1210"/>
                  <a:pt x="1305" y="1209"/>
                </a:cubicBezTo>
                <a:cubicBezTo>
                  <a:pt x="1914" y="1208"/>
                  <a:pt x="1914" y="1208"/>
                  <a:pt x="1914" y="1208"/>
                </a:cubicBezTo>
                <a:cubicBezTo>
                  <a:pt x="1942" y="1194"/>
                  <a:pt x="1942" y="1194"/>
                  <a:pt x="1942" y="1194"/>
                </a:cubicBezTo>
                <a:cubicBezTo>
                  <a:pt x="2000" y="1162"/>
                  <a:pt x="2037" y="1100"/>
                  <a:pt x="2043" y="1021"/>
                </a:cubicBezTo>
                <a:cubicBezTo>
                  <a:pt x="2052" y="900"/>
                  <a:pt x="2001" y="819"/>
                  <a:pt x="1892" y="780"/>
                </a:cubicBezTo>
                <a:close/>
              </a:path>
            </a:pathLst>
          </a:custGeom>
          <a:solidFill>
            <a:srgbClr val="AA78BE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分点上正文"/>
          <p:cNvSpPr/>
          <p:nvPr/>
        </p:nvSpPr>
        <p:spPr>
          <a:xfrm>
            <a:off x="1641802" y="4728380"/>
            <a:ext cx="1660662" cy="429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1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王垠升：团队的页面希望增加收藏功能</a:t>
            </a:r>
          </a:p>
        </p:txBody>
      </p:sp>
      <p:sp>
        <p:nvSpPr>
          <p:cNvPr id="81" name="分点上正文"/>
          <p:cNvSpPr/>
          <p:nvPr/>
        </p:nvSpPr>
        <p:spPr>
          <a:xfrm>
            <a:off x="2495278" y="5916773"/>
            <a:ext cx="7329714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GB" sz="2000" b="1" dirty="0">
                <a:solidFill>
                  <a:srgbClr val="FF3F3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收集到用户体验后的信息和反馈以后，我们做了如下改进</a:t>
            </a:r>
            <a:r>
              <a:rPr lang="en-US" altLang="zh-CN" sz="2000" b="1" dirty="0">
                <a:solidFill>
                  <a:srgbClr val="FF3F3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...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6"/>
          <p:cNvSpPr txBox="1"/>
          <p:nvPr/>
        </p:nvSpPr>
        <p:spPr>
          <a:xfrm>
            <a:off x="5441950" y="3314065"/>
            <a:ext cx="4896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You can simply impress your audience and add a unique zing and appeal to your Presenations.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8655" y="-151765"/>
            <a:ext cx="1874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                           v1.0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1010" y="1268095"/>
            <a:ext cx="2415540" cy="43218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810625" y="1268095"/>
            <a:ext cx="2580640" cy="432244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214370" y="1268095"/>
            <a:ext cx="2407920" cy="432181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048375" y="1268095"/>
            <a:ext cx="2355215" cy="43218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41065" y="622935"/>
            <a:ext cx="6306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可以看到整体界面非常简陋，并且功能不完善</a:t>
            </a:r>
            <a:r>
              <a:rPr lang="en-US" altLang="zh-CN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......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491490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26870" y="4833465"/>
            <a:ext cx="6230652" cy="627942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6313896" y="2484158"/>
            <a:ext cx="4168313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en-US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共享错题本是我们团队为在校学生精心设计的一款学习类</a:t>
            </a:r>
            <a:r>
              <a:rPr lang="en-US" altLang="zh-CN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App</a:t>
            </a:r>
            <a:r>
              <a:rPr lang="zh-CN" altLang="en-US" sz="2000" b="1" dirty="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。是否还记得学生时代你写过的一道道错题呢？是否抱怨过不想剪卷子而不得不抄题呢？是否想与同学交换错题经验呢？我们的共享错题本支持拍照上传，可自由分类，多人共享，完美提升学生们的学习效率。</a:t>
            </a:r>
            <a:endParaRPr lang="zh-CN" altLang="en-US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zh-CN" altLang="en-US" sz="2000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7429" y="4302844"/>
            <a:ext cx="2105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E76E66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About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886" y="2416327"/>
            <a:ext cx="2691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NO.1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53194" y="37397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pli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8935" y="238760"/>
            <a:ext cx="1786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</a:rPr>
              <a:t>v2.0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" y="1136015"/>
            <a:ext cx="2506345" cy="5191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05" y="1215390"/>
            <a:ext cx="2678430" cy="511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20" y="1215390"/>
            <a:ext cx="2651760" cy="5058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58645" y="285115"/>
            <a:ext cx="8802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更改了</a:t>
            </a:r>
            <a:r>
              <a:rPr lang="en-US" altLang="zh-CN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UI</a:t>
            </a:r>
            <a:r>
              <a:rPr lang="zh-CN" altLang="en-US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，添加的收藏，喜欢，评论功能</a:t>
            </a:r>
            <a:r>
              <a:rPr lang="en-US" altLang="zh-CN" b="1">
                <a:solidFill>
                  <a:srgbClr val="C00000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......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190" y="1216025"/>
            <a:ext cx="2718435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120" y="4685030"/>
            <a:ext cx="5304155" cy="534670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/>
        </p:nvSpPr>
        <p:spPr>
          <a:xfrm>
            <a:off x="1407160" y="4176395"/>
            <a:ext cx="3216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</a:rPr>
              <a:t>团队协作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251" y="2467127"/>
            <a:ext cx="266636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NO.5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trips dir="r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442195" y="345415"/>
            <a:ext cx="4971474" cy="1994209"/>
            <a:chOff x="3971314" y="267750"/>
            <a:chExt cx="3509276" cy="1495657"/>
          </a:xfrm>
        </p:grpSpPr>
        <p:sp>
          <p:nvSpPr>
            <p:cNvPr id="9" name="Text Placeholder 17"/>
            <p:cNvSpPr txBox="1"/>
            <p:nvPr/>
          </p:nvSpPr>
          <p:spPr>
            <a:xfrm>
              <a:off x="3971314" y="267750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solidFill>
                    <a:schemeClr val="bg1"/>
                  </a:solidFill>
                  <a:cs typeface="Arial" panose="020B0604020202020204" pitchFamily="34" charset="0"/>
                </a:rPr>
                <a:t>梁子宏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24206" y="586162"/>
              <a:ext cx="3456384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、架构整个项目的设计，设计各种功能，规定开发程序的规格。如：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Activity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的父类必须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extends 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规定好的</a:t>
              </a:r>
              <a:r>
                <a:rPr lang="en-US" altLang="zh-CN" sz="16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BaseActivity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，方便统一处理。 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、设计功能并且分发任务，并参与大部分代码设计。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、对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android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各个控件和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app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的性能进行进一步优化。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、设计新思路解决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bug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。</a:t>
              </a:r>
              <a:endParaRPr lang="en-US" altLang="ko-KR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8742" y="2050616"/>
            <a:ext cx="4926698" cy="2135629"/>
            <a:chOff x="5004048" y="933547"/>
            <a:chExt cx="3477669" cy="1601722"/>
          </a:xfrm>
        </p:grpSpPr>
        <p:sp>
          <p:nvSpPr>
            <p:cNvPr id="13" name="Text Placeholder 17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cs typeface="Arial" panose="020B0604020202020204" pitchFamily="34" charset="0"/>
                </a:rPr>
                <a:t>陈志峰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25333" y="1173357"/>
              <a:ext cx="3456384" cy="136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cs typeface="Arial" panose="020B0604020202020204" pitchFamily="34" charset="0"/>
                </a:rPr>
                <a:t>、编写功能类代码，实现各种功能。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cs typeface="Arial" panose="020B0604020202020204" pitchFamily="34" charset="0"/>
                </a:rPr>
                <a:t>、对技术难点进行攻坚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cs typeface="Arial" panose="020B0604020202020204" pitchFamily="34" charset="0"/>
                </a:rPr>
                <a:t>、设计各种数据库查询语句，以最优化的方式得到查询结果。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cs typeface="Arial" panose="020B0604020202020204" pitchFamily="34" charset="0"/>
                </a:rPr>
                <a:t>、</a:t>
              </a:r>
              <a:r>
                <a:rPr lang="en-US" altLang="zh-CN" sz="1600" dirty="0" err="1">
                  <a:cs typeface="Arial" panose="020B0604020202020204" pitchFamily="34" charset="0"/>
                </a:rPr>
                <a:t>linux</a:t>
              </a:r>
              <a:r>
                <a:rPr lang="zh-CN" altLang="en-US" sz="1600" dirty="0">
                  <a:cs typeface="Arial" panose="020B0604020202020204" pitchFamily="34" charset="0"/>
                </a:rPr>
                <a:t>和</a:t>
              </a:r>
              <a:r>
                <a:rPr lang="en-US" altLang="zh-CN" sz="1600" dirty="0">
                  <a:cs typeface="Arial" panose="020B0604020202020204" pitchFamily="34" charset="0"/>
                </a:rPr>
                <a:t>python</a:t>
              </a:r>
              <a:r>
                <a:rPr lang="zh-CN" altLang="en-US" sz="1600" dirty="0">
                  <a:cs typeface="Arial" panose="020B0604020202020204" pitchFamily="34" charset="0"/>
                </a:rPr>
                <a:t>开发服务器端（已开发好，但后来因为没钱续费服务器，没能采用），设计数据库表。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cs typeface="Arial" panose="020B0604020202020204" pitchFamily="34" charset="0"/>
                </a:rPr>
                <a:t>5</a:t>
              </a:r>
              <a:r>
                <a:rPr lang="zh-CN" altLang="en-US" sz="1600" dirty="0">
                  <a:cs typeface="Arial" panose="020B0604020202020204" pitchFamily="34" charset="0"/>
                </a:rPr>
                <a:t>、部分</a:t>
              </a:r>
              <a:r>
                <a:rPr lang="en-US" altLang="zh-CN" sz="1600" dirty="0"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cs typeface="Arial" panose="020B0604020202020204" pitchFamily="34" charset="0"/>
                </a:rPr>
                <a:t>代码的实现。</a:t>
              </a:r>
              <a:endParaRPr lang="ko-KR" altLang="en-US" sz="16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17125" y="3328464"/>
            <a:ext cx="4896544" cy="2135657"/>
            <a:chOff x="5004048" y="933547"/>
            <a:chExt cx="3456384" cy="1601743"/>
          </a:xfrm>
        </p:grpSpPr>
        <p:sp>
          <p:nvSpPr>
            <p:cNvPr id="16" name="Text Placeholder 17"/>
            <p:cNvSpPr txBox="1"/>
            <p:nvPr/>
          </p:nvSpPr>
          <p:spPr>
            <a:xfrm>
              <a:off x="5004048" y="933547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solidFill>
                    <a:schemeClr val="bg1"/>
                  </a:solidFill>
                  <a:cs typeface="Arial" panose="020B0604020202020204" pitchFamily="34" charset="0"/>
                </a:rPr>
                <a:t>钟煜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4048" y="1173378"/>
              <a:ext cx="3456384" cy="136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、编写功能类代码，负责多个适配器和 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presenter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功能代码的实现。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、对网络线程分发的线程难点进行攻坚，对网络数据上传和下载的代码进行实现和优化。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、针对用户的反馈和测试的结果进行初步的</a:t>
              </a:r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review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和改进代码。</a:t>
              </a:r>
              <a:endParaRPr lang="en-US" altLang="zh-CN" sz="1600" dirty="0">
                <a:solidFill>
                  <a:schemeClr val="bg1"/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solidFill>
                    <a:schemeClr val="bg1"/>
                  </a:solidFill>
                  <a:cs typeface="Arial" panose="020B0604020202020204" pitchFamily="34" charset="0"/>
                </a:rPr>
                <a:t>、参与人工测试。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2" name="Text Placeholder 1"/>
          <p:cNvSpPr txBox="1"/>
          <p:nvPr/>
        </p:nvSpPr>
        <p:spPr>
          <a:xfrm>
            <a:off x="246008" y="327618"/>
            <a:ext cx="2528911" cy="1164054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solidFill>
                  <a:srgbClr val="C00000"/>
                </a:solidFill>
                <a:latin typeface="Kozuka Mincho Pro EL" panose="02020200000000000000" charset="-128"/>
                <a:ea typeface="Kozuka Mincho Pro EL" panose="02020200000000000000" charset="-128"/>
                <a:cs typeface="Arial" panose="020B0604020202020204" pitchFamily="34" charset="0"/>
              </a:rPr>
              <a:t>Our </a:t>
            </a:r>
          </a:p>
          <a:p>
            <a:pPr marL="0" indent="0">
              <a:buNone/>
            </a:pPr>
            <a:r>
              <a:rPr lang="en-US" altLang="ko-KR" sz="3200" b="1" dirty="0">
                <a:solidFill>
                  <a:srgbClr val="C00000"/>
                </a:solidFill>
                <a:latin typeface="Kozuka Mincho Pro EL" panose="02020200000000000000" charset="-128"/>
                <a:ea typeface="Kozuka Mincho Pro EL" panose="02020200000000000000" charset="-128"/>
                <a:cs typeface="Arial" panose="020B0604020202020204" pitchFamily="34" charset="0"/>
              </a:rPr>
              <a:t>Teamy</a:t>
            </a:r>
          </a:p>
          <a:p>
            <a:pPr marL="0" indent="0">
              <a:buNone/>
            </a:pPr>
            <a:r>
              <a:rPr lang="en-US" altLang="ko-KR" sz="3200" b="1" dirty="0">
                <a:solidFill>
                  <a:srgbClr val="C00000"/>
                </a:solidFill>
                <a:latin typeface="Kozuka Mincho Pro EL" panose="02020200000000000000" charset="-128"/>
                <a:ea typeface="Kozuka Mincho Pro EL" panose="02020200000000000000" charset="-128"/>
                <a:cs typeface="Arial" panose="020B0604020202020204" pitchFamily="34" charset="0"/>
              </a:rPr>
              <a:t>Layout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148742" y="4412554"/>
            <a:ext cx="4896544" cy="2238525"/>
            <a:chOff x="5004048" y="856395"/>
            <a:chExt cx="3456384" cy="1678896"/>
          </a:xfrm>
        </p:grpSpPr>
        <p:sp>
          <p:nvSpPr>
            <p:cNvPr id="4" name="Text Placeholder 17"/>
            <p:cNvSpPr txBox="1"/>
            <p:nvPr/>
          </p:nvSpPr>
          <p:spPr>
            <a:xfrm>
              <a:off x="5004048" y="856395"/>
              <a:ext cx="3456384" cy="24608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865" b="1" dirty="0">
                  <a:cs typeface="Arial" panose="020B0604020202020204" pitchFamily="34" charset="0"/>
                </a:rPr>
                <a:t>李采月</a:t>
              </a:r>
            </a:p>
          </p:txBody>
        </p:sp>
        <p:sp>
          <p:nvSpPr>
            <p:cNvPr id="6" name="TextBox 16"/>
            <p:cNvSpPr txBox="1"/>
            <p:nvPr/>
          </p:nvSpPr>
          <p:spPr>
            <a:xfrm>
              <a:off x="5004048" y="1173378"/>
              <a:ext cx="3456384" cy="1361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600" dirty="0">
                  <a:cs typeface="Arial" panose="020B0604020202020204" pitchFamily="34" charset="0"/>
                </a:rPr>
                <a:t>1</a:t>
              </a:r>
              <a:r>
                <a:rPr lang="zh-CN" altLang="en-US" sz="1600" dirty="0">
                  <a:cs typeface="Arial" panose="020B0604020202020204" pitchFamily="34" charset="0"/>
                </a:rPr>
                <a:t>、</a:t>
              </a:r>
              <a:r>
                <a:rPr lang="en-US" altLang="zh-CN" sz="1600" dirty="0"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cs typeface="Arial" panose="020B0604020202020204" pitchFamily="34" charset="0"/>
                </a:rPr>
                <a:t>界面的设计以及实现，针对用户得到的反馈进行</a:t>
              </a:r>
              <a:r>
                <a:rPr lang="en-US" altLang="zh-CN" sz="1600" dirty="0"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cs typeface="Arial" panose="020B0604020202020204" pitchFamily="34" charset="0"/>
                </a:rPr>
                <a:t>的二次开发。</a:t>
              </a:r>
              <a:endParaRPr lang="en-US" altLang="zh-CN" sz="1600" dirty="0"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2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、对</a:t>
              </a:r>
              <a:r>
                <a:rPr lang="en-US" altLang="zh-C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ListView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Scroller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的不兼容重新自定义控件，做到完美兼容。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3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、收集同学的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APP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的意见并整理，根据意见重新修改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界面。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4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、编写部分功能类代码，完成三次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展示的撰写。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/>
        </p:nvGrpSpPr>
        <p:grpSpPr>
          <a:xfrm>
            <a:off x="3357326" y="311720"/>
            <a:ext cx="5488386" cy="5488386"/>
            <a:chOff x="1845894" y="372187"/>
            <a:chExt cx="4240482" cy="4240482"/>
          </a:xfrm>
          <a:solidFill>
            <a:srgbClr val="FF725B"/>
          </a:solidFill>
        </p:grpSpPr>
        <p:grpSp>
          <p:nvGrpSpPr>
            <p:cNvPr id="147" name="组合 146"/>
            <p:cNvGrpSpPr/>
            <p:nvPr/>
          </p:nvGrpSpPr>
          <p:grpSpPr>
            <a:xfrm rot="-540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60" name="圆角矩形 96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圆角矩形 97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 rot="-10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8" name="圆角矩形 94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圆角矩形 95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 rot="324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6" name="圆角矩形 92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圆角矩形 93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 rot="756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4" name="圆角矩形 90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圆角矩形 91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 rot="11880000">
              <a:off x="3910572" y="372187"/>
              <a:ext cx="111125" cy="4240482"/>
              <a:chOff x="3910572" y="372187"/>
              <a:chExt cx="111125" cy="4240482"/>
            </a:xfrm>
            <a:grpFill/>
          </p:grpSpPr>
          <p:sp>
            <p:nvSpPr>
              <p:cNvPr id="152" name="圆角矩形 88"/>
              <p:cNvSpPr/>
              <p:nvPr/>
            </p:nvSpPr>
            <p:spPr>
              <a:xfrm>
                <a:off x="3910572" y="372187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圆角矩形 89"/>
              <p:cNvSpPr/>
              <p:nvPr/>
            </p:nvSpPr>
            <p:spPr>
              <a:xfrm>
                <a:off x="3910572" y="4344756"/>
                <a:ext cx="111125" cy="267913"/>
              </a:xfrm>
              <a:prstGeom prst="roundRect">
                <a:avLst>
                  <a:gd name="adj" fmla="val 50000"/>
                </a:avLst>
              </a:prstGeom>
              <a:grpFill/>
              <a:ln w="3175"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2" name="椭圆 161"/>
          <p:cNvSpPr/>
          <p:nvPr/>
        </p:nvSpPr>
        <p:spPr>
          <a:xfrm>
            <a:off x="4151381" y="1105775"/>
            <a:ext cx="3900276" cy="3900276"/>
          </a:xfrm>
          <a:prstGeom prst="ellipse">
            <a:avLst/>
          </a:prstGeom>
          <a:solidFill>
            <a:srgbClr val="FF725B"/>
          </a:solidFill>
          <a:ln w="76200" cap="rnd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183766" y="3163176"/>
            <a:ext cx="13532898" cy="3737426"/>
            <a:chOff x="-673708" y="3422199"/>
            <a:chExt cx="13532898" cy="3737426"/>
          </a:xfrm>
          <a:solidFill>
            <a:srgbClr val="01ACBF"/>
          </a:solidFill>
          <a:effectLst/>
        </p:grpSpPr>
        <p:sp>
          <p:nvSpPr>
            <p:cNvPr id="10" name="矩形 9"/>
            <p:cNvSpPr/>
            <p:nvPr/>
          </p:nvSpPr>
          <p:spPr>
            <a:xfrm>
              <a:off x="159117" y="4984668"/>
              <a:ext cx="12192000" cy="21749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7" name="组合 136"/>
            <p:cNvGrpSpPr/>
            <p:nvPr/>
          </p:nvGrpSpPr>
          <p:grpSpPr>
            <a:xfrm>
              <a:off x="-673708" y="3422199"/>
              <a:ext cx="13532898" cy="1702990"/>
              <a:chOff x="-673708" y="5165144"/>
              <a:chExt cx="13532898" cy="1702990"/>
            </a:xfrm>
            <a:grpFill/>
            <a:effectLst/>
          </p:grpSpPr>
          <p:grpSp>
            <p:nvGrpSpPr>
              <p:cNvPr id="138" name="组合 137"/>
              <p:cNvGrpSpPr/>
              <p:nvPr/>
            </p:nvGrpSpPr>
            <p:grpSpPr>
              <a:xfrm>
                <a:off x="9853292" y="5172096"/>
                <a:ext cx="3005898" cy="1694517"/>
                <a:chOff x="621437" y="1524151"/>
                <a:chExt cx="3005898" cy="1694517"/>
              </a:xfrm>
              <a:grpFill/>
            </p:grpSpPr>
            <p:sp>
              <p:nvSpPr>
                <p:cNvPr id="228" name="椭圆 227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9" name="椭圆 228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0" name="圆角矩形 41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1" name="椭圆 230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63" name="组合 162"/>
              <p:cNvGrpSpPr/>
              <p:nvPr/>
            </p:nvGrpSpPr>
            <p:grpSpPr>
              <a:xfrm flipH="1">
                <a:off x="-673708" y="5165144"/>
                <a:ext cx="3005897" cy="1694517"/>
                <a:chOff x="621437" y="1524151"/>
                <a:chExt cx="3005898" cy="1694517"/>
              </a:xfrm>
              <a:grpFill/>
            </p:grpSpPr>
            <p:sp>
              <p:nvSpPr>
                <p:cNvPr id="224" name="椭圆 223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5" name="椭圆 224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6" name="圆角矩形 4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7" name="椭圆 226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9" name="组合 198"/>
              <p:cNvGrpSpPr/>
              <p:nvPr/>
            </p:nvGrpSpPr>
            <p:grpSpPr>
              <a:xfrm flipH="1">
                <a:off x="1172523" y="5437309"/>
                <a:ext cx="2879019" cy="1429304"/>
                <a:chOff x="748315" y="1789364"/>
                <a:chExt cx="2879020" cy="1429304"/>
              </a:xfrm>
              <a:grpFill/>
            </p:grpSpPr>
            <p:sp>
              <p:nvSpPr>
                <p:cNvPr id="220" name="椭圆 219"/>
                <p:cNvSpPr/>
                <p:nvPr/>
              </p:nvSpPr>
              <p:spPr>
                <a:xfrm>
                  <a:off x="748315" y="2425638"/>
                  <a:ext cx="793029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1" name="椭圆 220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2" name="圆角矩形 52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3" name="椭圆 222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0" name="组合 199"/>
              <p:cNvGrpSpPr/>
              <p:nvPr/>
            </p:nvGrpSpPr>
            <p:grpSpPr>
              <a:xfrm flipH="1">
                <a:off x="2979582" y="5166665"/>
                <a:ext cx="3005897" cy="1694517"/>
                <a:chOff x="621437" y="1524151"/>
                <a:chExt cx="3005898" cy="1694517"/>
              </a:xfrm>
              <a:grpFill/>
            </p:grpSpPr>
            <p:sp>
              <p:nvSpPr>
                <p:cNvPr id="216" name="椭圆 215"/>
                <p:cNvSpPr/>
                <p:nvPr/>
              </p:nvSpPr>
              <p:spPr>
                <a:xfrm>
                  <a:off x="621437" y="2117836"/>
                  <a:ext cx="1100831" cy="110083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7" name="椭圆 216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8" name="圆角矩形 5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9" name="椭圆 218"/>
                <p:cNvSpPr/>
                <p:nvPr/>
              </p:nvSpPr>
              <p:spPr>
                <a:xfrm>
                  <a:off x="1144829" y="1524151"/>
                  <a:ext cx="1675644" cy="167564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1" name="组合 200"/>
              <p:cNvGrpSpPr/>
              <p:nvPr/>
            </p:nvGrpSpPr>
            <p:grpSpPr>
              <a:xfrm flipH="1">
                <a:off x="4825813" y="5438830"/>
                <a:ext cx="2879019" cy="1429304"/>
                <a:chOff x="748315" y="1789364"/>
                <a:chExt cx="2879020" cy="1429304"/>
              </a:xfrm>
              <a:grpFill/>
            </p:grpSpPr>
            <p:sp>
              <p:nvSpPr>
                <p:cNvPr id="212" name="椭圆 211"/>
                <p:cNvSpPr/>
                <p:nvPr/>
              </p:nvSpPr>
              <p:spPr>
                <a:xfrm>
                  <a:off x="748315" y="2425638"/>
                  <a:ext cx="793029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3" name="椭圆 212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4" name="圆角矩形 62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5" name="椭圆 214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2" name="组合 201"/>
              <p:cNvGrpSpPr/>
              <p:nvPr/>
            </p:nvGrpSpPr>
            <p:grpSpPr>
              <a:xfrm flipH="1">
                <a:off x="6799111" y="5437309"/>
                <a:ext cx="2553136" cy="1429304"/>
                <a:chOff x="1074198" y="1789364"/>
                <a:chExt cx="2553137" cy="1429304"/>
              </a:xfrm>
              <a:grpFill/>
            </p:grpSpPr>
            <p:sp>
              <p:nvSpPr>
                <p:cNvPr id="209" name="椭圆 208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0" name="圆角矩形 67"/>
                <p:cNvSpPr/>
                <p:nvPr/>
              </p:nvSpPr>
              <p:spPr>
                <a:xfrm>
                  <a:off x="1074198" y="2442039"/>
                  <a:ext cx="2032371" cy="776628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03" name="组合 202"/>
              <p:cNvGrpSpPr/>
              <p:nvPr/>
            </p:nvGrpSpPr>
            <p:grpSpPr>
              <a:xfrm flipH="1">
                <a:off x="8099852" y="5437309"/>
                <a:ext cx="2879019" cy="1429304"/>
                <a:chOff x="748315" y="1789364"/>
                <a:chExt cx="2879020" cy="1429304"/>
              </a:xfrm>
              <a:grpFill/>
            </p:grpSpPr>
            <p:sp>
              <p:nvSpPr>
                <p:cNvPr id="204" name="椭圆 203"/>
                <p:cNvSpPr/>
                <p:nvPr/>
              </p:nvSpPr>
              <p:spPr>
                <a:xfrm>
                  <a:off x="748315" y="2425638"/>
                  <a:ext cx="793029" cy="7930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5" name="椭圆 204"/>
                <p:cNvSpPr/>
                <p:nvPr/>
              </p:nvSpPr>
              <p:spPr>
                <a:xfrm>
                  <a:off x="2198031" y="1789364"/>
                  <a:ext cx="1429304" cy="142930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7" name="椭圆 206"/>
                <p:cNvSpPr/>
                <p:nvPr/>
              </p:nvSpPr>
              <p:spPr>
                <a:xfrm>
                  <a:off x="1144830" y="2027271"/>
                  <a:ext cx="1172523" cy="11725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grpSp>
        <p:nvGrpSpPr>
          <p:cNvPr id="30" name="组合 29"/>
          <p:cNvGrpSpPr/>
          <p:nvPr/>
        </p:nvGrpSpPr>
        <p:grpSpPr>
          <a:xfrm>
            <a:off x="4221351" y="456166"/>
            <a:ext cx="555500" cy="230782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1" name="椭圆 30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44" name="椭圆 43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40" name="椭圆 39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36" name="椭圆 35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066460" y="90418"/>
            <a:ext cx="1111000" cy="461564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48" name="椭圆 47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61" name="椭圆 60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57" name="椭圆 56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53" name="椭圆 52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椭圆 51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 flipH="1">
            <a:off x="3016524" y="884971"/>
            <a:ext cx="840699" cy="473928"/>
            <a:chOff x="621437" y="1524151"/>
            <a:chExt cx="3005898" cy="1694517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81" name="椭圆 80"/>
            <p:cNvSpPr/>
            <p:nvPr/>
          </p:nvSpPr>
          <p:spPr>
            <a:xfrm>
              <a:off x="621437" y="2117836"/>
              <a:ext cx="1100831" cy="11008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2198031" y="1789364"/>
              <a:ext cx="1429304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圆角矩形 47"/>
            <p:cNvSpPr/>
            <p:nvPr/>
          </p:nvSpPr>
          <p:spPr>
            <a:xfrm>
              <a:off x="1074198" y="2442039"/>
              <a:ext cx="2032371" cy="7766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144829" y="1524151"/>
              <a:ext cx="1675644" cy="1675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1" name="图形 100" descr="线箭头: 顺时针弯曲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000">
            <a:off x="6594033" y="3857147"/>
            <a:ext cx="1497322" cy="1296208"/>
          </a:xfrm>
          <a:prstGeom prst="rect">
            <a:avLst/>
          </a:prstGeom>
        </p:spPr>
      </p:pic>
      <p:pic>
        <p:nvPicPr>
          <p:cNvPr id="104" name="图形 103" descr="线箭头: 顺时针弯曲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0000" flipH="1">
            <a:off x="4120144" y="3863597"/>
            <a:ext cx="1497322" cy="1296208"/>
          </a:xfrm>
          <a:prstGeom prst="rect">
            <a:avLst/>
          </a:prstGeom>
        </p:spPr>
      </p:pic>
      <p:grpSp>
        <p:nvGrpSpPr>
          <p:cNvPr id="107" name="底部黑圆1"/>
          <p:cNvGrpSpPr>
            <a:grpSpLocks noChangeAspect="1"/>
          </p:cNvGrpSpPr>
          <p:nvPr/>
        </p:nvGrpSpPr>
        <p:grpSpPr bwMode="auto">
          <a:xfrm>
            <a:off x="4227479" y="5234580"/>
            <a:ext cx="745555" cy="721424"/>
            <a:chOff x="4535" y="2968"/>
            <a:chExt cx="587" cy="568"/>
          </a:xfrm>
          <a:solidFill>
            <a:schemeClr val="bg1"/>
          </a:solidFill>
        </p:grpSpPr>
        <p:sp>
          <p:nvSpPr>
            <p:cNvPr id="108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7" name="底部黑圆1"/>
          <p:cNvGrpSpPr>
            <a:grpSpLocks noChangeAspect="1"/>
          </p:cNvGrpSpPr>
          <p:nvPr/>
        </p:nvGrpSpPr>
        <p:grpSpPr bwMode="auto">
          <a:xfrm>
            <a:off x="5746584" y="5234580"/>
            <a:ext cx="745555" cy="721424"/>
            <a:chOff x="4535" y="2968"/>
            <a:chExt cx="587" cy="568"/>
          </a:xfrm>
          <a:solidFill>
            <a:schemeClr val="bg1"/>
          </a:solidFill>
        </p:grpSpPr>
        <p:sp>
          <p:nvSpPr>
            <p:cNvPr id="118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6" name="底部黑圆1"/>
          <p:cNvGrpSpPr>
            <a:grpSpLocks noChangeAspect="1"/>
          </p:cNvGrpSpPr>
          <p:nvPr/>
        </p:nvGrpSpPr>
        <p:grpSpPr bwMode="auto">
          <a:xfrm>
            <a:off x="7154409" y="5234580"/>
            <a:ext cx="745555" cy="721424"/>
            <a:chOff x="4535" y="2968"/>
            <a:chExt cx="587" cy="568"/>
          </a:xfrm>
          <a:solidFill>
            <a:schemeClr val="bg1"/>
          </a:solidFill>
        </p:grpSpPr>
        <p:sp>
          <p:nvSpPr>
            <p:cNvPr id="127" name="底部黑圆"/>
            <p:cNvSpPr/>
            <p:nvPr/>
          </p:nvSpPr>
          <p:spPr bwMode="auto">
            <a:xfrm>
              <a:off x="4535" y="3250"/>
              <a:ext cx="498" cy="286"/>
            </a:xfrm>
            <a:custGeom>
              <a:avLst/>
              <a:gdLst>
                <a:gd name="T0" fmla="*/ 628 w 679"/>
                <a:gd name="T1" fmla="*/ 72 h 388"/>
                <a:gd name="T2" fmla="*/ 612 w 679"/>
                <a:gd name="T3" fmla="*/ 46 h 388"/>
                <a:gd name="T4" fmla="*/ 583 w 679"/>
                <a:gd name="T5" fmla="*/ 33 h 388"/>
                <a:gd name="T6" fmla="*/ 412 w 679"/>
                <a:gd name="T7" fmla="*/ 0 h 388"/>
                <a:gd name="T8" fmla="*/ 461 w 679"/>
                <a:gd name="T9" fmla="*/ 33 h 388"/>
                <a:gd name="T10" fmla="*/ 383 w 679"/>
                <a:gd name="T11" fmla="*/ 278 h 388"/>
                <a:gd name="T12" fmla="*/ 339 w 679"/>
                <a:gd name="T13" fmla="*/ 96 h 388"/>
                <a:gd name="T14" fmla="*/ 295 w 679"/>
                <a:gd name="T15" fmla="*/ 278 h 388"/>
                <a:gd name="T16" fmla="*/ 217 w 679"/>
                <a:gd name="T17" fmla="*/ 33 h 388"/>
                <a:gd name="T18" fmla="*/ 267 w 679"/>
                <a:gd name="T19" fmla="*/ 0 h 388"/>
                <a:gd name="T20" fmla="*/ 96 w 679"/>
                <a:gd name="T21" fmla="*/ 33 h 388"/>
                <a:gd name="T22" fmla="*/ 67 w 679"/>
                <a:gd name="T23" fmla="*/ 46 h 388"/>
                <a:gd name="T24" fmla="*/ 51 w 679"/>
                <a:gd name="T25" fmla="*/ 72 h 388"/>
                <a:gd name="T26" fmla="*/ 0 w 679"/>
                <a:gd name="T27" fmla="*/ 295 h 388"/>
                <a:gd name="T28" fmla="*/ 96 w 679"/>
                <a:gd name="T29" fmla="*/ 328 h 388"/>
                <a:gd name="T30" fmla="*/ 323 w 679"/>
                <a:gd name="T31" fmla="*/ 388 h 388"/>
                <a:gd name="T32" fmla="*/ 339 w 679"/>
                <a:gd name="T33" fmla="*/ 388 h 388"/>
                <a:gd name="T34" fmla="*/ 356 w 679"/>
                <a:gd name="T35" fmla="*/ 388 h 388"/>
                <a:gd name="T36" fmla="*/ 583 w 679"/>
                <a:gd name="T37" fmla="*/ 328 h 388"/>
                <a:gd name="T38" fmla="*/ 679 w 679"/>
                <a:gd name="T39" fmla="*/ 295 h 388"/>
                <a:gd name="T40" fmla="*/ 628 w 679"/>
                <a:gd name="T41" fmla="*/ 72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9" h="388">
                  <a:moveTo>
                    <a:pt x="628" y="72"/>
                  </a:moveTo>
                  <a:cubicBezTo>
                    <a:pt x="626" y="63"/>
                    <a:pt x="621" y="54"/>
                    <a:pt x="612" y="46"/>
                  </a:cubicBezTo>
                  <a:cubicBezTo>
                    <a:pt x="604" y="39"/>
                    <a:pt x="594" y="35"/>
                    <a:pt x="583" y="33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61" y="33"/>
                    <a:pt x="461" y="33"/>
                    <a:pt x="461" y="33"/>
                  </a:cubicBezTo>
                  <a:cubicBezTo>
                    <a:pt x="383" y="278"/>
                    <a:pt x="383" y="278"/>
                    <a:pt x="383" y="278"/>
                  </a:cubicBezTo>
                  <a:cubicBezTo>
                    <a:pt x="339" y="96"/>
                    <a:pt x="339" y="96"/>
                    <a:pt x="339" y="96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85" y="35"/>
                    <a:pt x="75" y="39"/>
                    <a:pt x="67" y="46"/>
                  </a:cubicBezTo>
                  <a:cubicBezTo>
                    <a:pt x="58" y="54"/>
                    <a:pt x="53" y="63"/>
                    <a:pt x="51" y="72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96" y="328"/>
                    <a:pt x="96" y="328"/>
                    <a:pt x="96" y="328"/>
                  </a:cubicBezTo>
                  <a:cubicBezTo>
                    <a:pt x="127" y="361"/>
                    <a:pt x="216" y="385"/>
                    <a:pt x="323" y="388"/>
                  </a:cubicBezTo>
                  <a:cubicBezTo>
                    <a:pt x="339" y="388"/>
                    <a:pt x="339" y="388"/>
                    <a:pt x="339" y="388"/>
                  </a:cubicBezTo>
                  <a:cubicBezTo>
                    <a:pt x="356" y="388"/>
                    <a:pt x="356" y="388"/>
                    <a:pt x="356" y="388"/>
                  </a:cubicBezTo>
                  <a:cubicBezTo>
                    <a:pt x="463" y="385"/>
                    <a:pt x="551" y="361"/>
                    <a:pt x="583" y="328"/>
                  </a:cubicBezTo>
                  <a:cubicBezTo>
                    <a:pt x="679" y="295"/>
                    <a:pt x="679" y="295"/>
                    <a:pt x="679" y="295"/>
                  </a:cubicBezTo>
                  <a:lnTo>
                    <a:pt x="62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底部黑圆"/>
            <p:cNvSpPr/>
            <p:nvPr/>
          </p:nvSpPr>
          <p:spPr bwMode="auto">
            <a:xfrm>
              <a:off x="4755" y="3269"/>
              <a:ext cx="58" cy="52"/>
            </a:xfrm>
            <a:custGeom>
              <a:avLst/>
              <a:gdLst>
                <a:gd name="T0" fmla="*/ 29 w 58"/>
                <a:gd name="T1" fmla="*/ 0 h 52"/>
                <a:gd name="T2" fmla="*/ 0 w 58"/>
                <a:gd name="T3" fmla="*/ 10 h 52"/>
                <a:gd name="T4" fmla="*/ 29 w 58"/>
                <a:gd name="T5" fmla="*/ 52 h 52"/>
                <a:gd name="T6" fmla="*/ 58 w 58"/>
                <a:gd name="T7" fmla="*/ 10 h 52"/>
                <a:gd name="T8" fmla="*/ 29 w 58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52">
                  <a:moveTo>
                    <a:pt x="29" y="0"/>
                  </a:moveTo>
                  <a:lnTo>
                    <a:pt x="0" y="10"/>
                  </a:lnTo>
                  <a:lnTo>
                    <a:pt x="29" y="52"/>
                  </a:lnTo>
                  <a:lnTo>
                    <a:pt x="58" y="1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底部黑圆"/>
            <p:cNvSpPr/>
            <p:nvPr/>
          </p:nvSpPr>
          <p:spPr bwMode="auto">
            <a:xfrm>
              <a:off x="4663" y="2975"/>
              <a:ext cx="242" cy="289"/>
            </a:xfrm>
            <a:custGeom>
              <a:avLst/>
              <a:gdLst>
                <a:gd name="T0" fmla="*/ 311 w 329"/>
                <a:gd name="T1" fmla="*/ 181 h 393"/>
                <a:gd name="T2" fmla="*/ 164 w 329"/>
                <a:gd name="T3" fmla="*/ 0 h 393"/>
                <a:gd name="T4" fmla="*/ 18 w 329"/>
                <a:gd name="T5" fmla="*/ 181 h 393"/>
                <a:gd name="T6" fmla="*/ 11 w 329"/>
                <a:gd name="T7" fmla="*/ 229 h 393"/>
                <a:gd name="T8" fmla="*/ 34 w 329"/>
                <a:gd name="T9" fmla="*/ 261 h 393"/>
                <a:gd name="T10" fmla="*/ 164 w 329"/>
                <a:gd name="T11" fmla="*/ 393 h 393"/>
                <a:gd name="T12" fmla="*/ 295 w 329"/>
                <a:gd name="T13" fmla="*/ 261 h 393"/>
                <a:gd name="T14" fmla="*/ 318 w 329"/>
                <a:gd name="T15" fmla="*/ 229 h 393"/>
                <a:gd name="T16" fmla="*/ 311 w 329"/>
                <a:gd name="T17" fmla="*/ 18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393">
                  <a:moveTo>
                    <a:pt x="311" y="181"/>
                  </a:moveTo>
                  <a:cubicBezTo>
                    <a:pt x="311" y="80"/>
                    <a:pt x="269" y="0"/>
                    <a:pt x="164" y="0"/>
                  </a:cubicBezTo>
                  <a:cubicBezTo>
                    <a:pt x="60" y="0"/>
                    <a:pt x="18" y="80"/>
                    <a:pt x="18" y="181"/>
                  </a:cubicBezTo>
                  <a:cubicBezTo>
                    <a:pt x="7" y="186"/>
                    <a:pt x="0" y="200"/>
                    <a:pt x="11" y="229"/>
                  </a:cubicBezTo>
                  <a:cubicBezTo>
                    <a:pt x="16" y="243"/>
                    <a:pt x="26" y="255"/>
                    <a:pt x="34" y="261"/>
                  </a:cubicBezTo>
                  <a:cubicBezTo>
                    <a:pt x="64" y="336"/>
                    <a:pt x="122" y="393"/>
                    <a:pt x="164" y="393"/>
                  </a:cubicBezTo>
                  <a:cubicBezTo>
                    <a:pt x="206" y="393"/>
                    <a:pt x="265" y="336"/>
                    <a:pt x="295" y="261"/>
                  </a:cubicBezTo>
                  <a:cubicBezTo>
                    <a:pt x="303" y="255"/>
                    <a:pt x="313" y="243"/>
                    <a:pt x="318" y="229"/>
                  </a:cubicBezTo>
                  <a:cubicBezTo>
                    <a:pt x="329" y="200"/>
                    <a:pt x="322" y="186"/>
                    <a:pt x="31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底部黑圆"/>
            <p:cNvSpPr/>
            <p:nvPr/>
          </p:nvSpPr>
          <p:spPr bwMode="auto">
            <a:xfrm>
              <a:off x="4911" y="3078"/>
              <a:ext cx="56" cy="10"/>
            </a:xfrm>
            <a:custGeom>
              <a:avLst/>
              <a:gdLst>
                <a:gd name="T0" fmla="*/ 77 w 77"/>
                <a:gd name="T1" fmla="*/ 0 h 13"/>
                <a:gd name="T2" fmla="*/ 0 w 77"/>
                <a:gd name="T3" fmla="*/ 0 h 13"/>
                <a:gd name="T4" fmla="*/ 1 w 77"/>
                <a:gd name="T5" fmla="*/ 13 h 13"/>
                <a:gd name="T6" fmla="*/ 77 w 77"/>
                <a:gd name="T7" fmla="*/ 13 h 13"/>
                <a:gd name="T8" fmla="*/ 77 w 7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3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1" y="9"/>
                    <a:pt x="1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底部黑圆"/>
            <p:cNvSpPr/>
            <p:nvPr/>
          </p:nvSpPr>
          <p:spPr bwMode="auto">
            <a:xfrm>
              <a:off x="4904" y="3045"/>
              <a:ext cx="179" cy="9"/>
            </a:xfrm>
            <a:custGeom>
              <a:avLst/>
              <a:gdLst>
                <a:gd name="T0" fmla="*/ 245 w 245"/>
                <a:gd name="T1" fmla="*/ 0 h 13"/>
                <a:gd name="T2" fmla="*/ 0 w 245"/>
                <a:gd name="T3" fmla="*/ 0 h 13"/>
                <a:gd name="T4" fmla="*/ 4 w 245"/>
                <a:gd name="T5" fmla="*/ 13 h 13"/>
                <a:gd name="T6" fmla="*/ 245 w 245"/>
                <a:gd name="T7" fmla="*/ 13 h 13"/>
                <a:gd name="T8" fmla="*/ 245 w 24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3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3" y="8"/>
                    <a:pt x="4" y="13"/>
                  </a:cubicBezTo>
                  <a:cubicBezTo>
                    <a:pt x="245" y="13"/>
                    <a:pt x="245" y="13"/>
                    <a:pt x="245" y="13"/>
                  </a:cubicBezTo>
                  <a:lnTo>
                    <a:pt x="2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底部黑圆"/>
            <p:cNvSpPr/>
            <p:nvPr/>
          </p:nvSpPr>
          <p:spPr bwMode="auto">
            <a:xfrm>
              <a:off x="4846" y="2968"/>
              <a:ext cx="276" cy="279"/>
            </a:xfrm>
            <a:custGeom>
              <a:avLst/>
              <a:gdLst>
                <a:gd name="T0" fmla="*/ 368 w 377"/>
                <a:gd name="T1" fmla="*/ 9 h 379"/>
                <a:gd name="T2" fmla="*/ 346 w 377"/>
                <a:gd name="T3" fmla="*/ 0 h 379"/>
                <a:gd name="T4" fmla="*/ 0 w 377"/>
                <a:gd name="T5" fmla="*/ 0 h 379"/>
                <a:gd name="T6" fmla="*/ 40 w 377"/>
                <a:gd name="T7" fmla="*/ 32 h 379"/>
                <a:gd name="T8" fmla="*/ 346 w 377"/>
                <a:gd name="T9" fmla="*/ 32 h 379"/>
                <a:gd name="T10" fmla="*/ 346 w 377"/>
                <a:gd name="T11" fmla="*/ 252 h 379"/>
                <a:gd name="T12" fmla="*/ 261 w 377"/>
                <a:gd name="T13" fmla="*/ 252 h 379"/>
                <a:gd name="T14" fmla="*/ 198 w 377"/>
                <a:gd name="T15" fmla="*/ 315 h 379"/>
                <a:gd name="T16" fmla="*/ 198 w 377"/>
                <a:gd name="T17" fmla="*/ 252 h 379"/>
                <a:gd name="T18" fmla="*/ 95 w 377"/>
                <a:gd name="T19" fmla="*/ 252 h 379"/>
                <a:gd name="T20" fmla="*/ 75 w 377"/>
                <a:gd name="T21" fmla="*/ 283 h 379"/>
                <a:gd name="T22" fmla="*/ 166 w 377"/>
                <a:gd name="T23" fmla="*/ 283 h 379"/>
                <a:gd name="T24" fmla="*/ 166 w 377"/>
                <a:gd name="T25" fmla="*/ 370 h 379"/>
                <a:gd name="T26" fmla="*/ 172 w 377"/>
                <a:gd name="T27" fmla="*/ 378 h 379"/>
                <a:gd name="T28" fmla="*/ 182 w 377"/>
                <a:gd name="T29" fmla="*/ 376 h 379"/>
                <a:gd name="T30" fmla="*/ 274 w 377"/>
                <a:gd name="T31" fmla="*/ 283 h 379"/>
                <a:gd name="T32" fmla="*/ 346 w 377"/>
                <a:gd name="T33" fmla="*/ 283 h 379"/>
                <a:gd name="T34" fmla="*/ 368 w 377"/>
                <a:gd name="T35" fmla="*/ 274 h 379"/>
                <a:gd name="T36" fmla="*/ 377 w 377"/>
                <a:gd name="T37" fmla="*/ 252 h 379"/>
                <a:gd name="T38" fmla="*/ 377 w 377"/>
                <a:gd name="T39" fmla="*/ 32 h 379"/>
                <a:gd name="T40" fmla="*/ 368 w 377"/>
                <a:gd name="T41" fmla="*/ 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379">
                  <a:moveTo>
                    <a:pt x="368" y="9"/>
                  </a:moveTo>
                  <a:cubicBezTo>
                    <a:pt x="362" y="3"/>
                    <a:pt x="354" y="0"/>
                    <a:pt x="3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8"/>
                    <a:pt x="29" y="19"/>
                    <a:pt x="40" y="32"/>
                  </a:cubicBezTo>
                  <a:cubicBezTo>
                    <a:pt x="346" y="32"/>
                    <a:pt x="346" y="32"/>
                    <a:pt x="346" y="32"/>
                  </a:cubicBezTo>
                  <a:cubicBezTo>
                    <a:pt x="346" y="252"/>
                    <a:pt x="346" y="252"/>
                    <a:pt x="346" y="252"/>
                  </a:cubicBezTo>
                  <a:cubicBezTo>
                    <a:pt x="261" y="252"/>
                    <a:pt x="261" y="252"/>
                    <a:pt x="261" y="252"/>
                  </a:cubicBezTo>
                  <a:cubicBezTo>
                    <a:pt x="198" y="315"/>
                    <a:pt x="198" y="315"/>
                    <a:pt x="198" y="315"/>
                  </a:cubicBezTo>
                  <a:cubicBezTo>
                    <a:pt x="198" y="252"/>
                    <a:pt x="198" y="252"/>
                    <a:pt x="198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0" y="263"/>
                    <a:pt x="83" y="274"/>
                    <a:pt x="75" y="283"/>
                  </a:cubicBezTo>
                  <a:cubicBezTo>
                    <a:pt x="166" y="283"/>
                    <a:pt x="166" y="283"/>
                    <a:pt x="166" y="283"/>
                  </a:cubicBezTo>
                  <a:cubicBezTo>
                    <a:pt x="166" y="370"/>
                    <a:pt x="166" y="370"/>
                    <a:pt x="166" y="370"/>
                  </a:cubicBezTo>
                  <a:cubicBezTo>
                    <a:pt x="166" y="373"/>
                    <a:pt x="168" y="376"/>
                    <a:pt x="172" y="378"/>
                  </a:cubicBezTo>
                  <a:cubicBezTo>
                    <a:pt x="175" y="379"/>
                    <a:pt x="179" y="378"/>
                    <a:pt x="182" y="376"/>
                  </a:cubicBezTo>
                  <a:cubicBezTo>
                    <a:pt x="274" y="283"/>
                    <a:pt x="274" y="283"/>
                    <a:pt x="274" y="283"/>
                  </a:cubicBezTo>
                  <a:cubicBezTo>
                    <a:pt x="346" y="283"/>
                    <a:pt x="346" y="283"/>
                    <a:pt x="346" y="283"/>
                  </a:cubicBezTo>
                  <a:cubicBezTo>
                    <a:pt x="354" y="283"/>
                    <a:pt x="362" y="280"/>
                    <a:pt x="368" y="274"/>
                  </a:cubicBezTo>
                  <a:cubicBezTo>
                    <a:pt x="374" y="268"/>
                    <a:pt x="377" y="260"/>
                    <a:pt x="377" y="252"/>
                  </a:cubicBezTo>
                  <a:cubicBezTo>
                    <a:pt x="377" y="32"/>
                    <a:pt x="377" y="32"/>
                    <a:pt x="377" y="32"/>
                  </a:cubicBezTo>
                  <a:cubicBezTo>
                    <a:pt x="377" y="24"/>
                    <a:pt x="374" y="16"/>
                    <a:pt x="36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底部黑圆"/>
            <p:cNvSpPr/>
            <p:nvPr/>
          </p:nvSpPr>
          <p:spPr bwMode="auto">
            <a:xfrm>
              <a:off x="4889" y="3010"/>
              <a:ext cx="194" cy="10"/>
            </a:xfrm>
            <a:custGeom>
              <a:avLst/>
              <a:gdLst>
                <a:gd name="T0" fmla="*/ 265 w 265"/>
                <a:gd name="T1" fmla="*/ 0 h 14"/>
                <a:gd name="T2" fmla="*/ 0 w 265"/>
                <a:gd name="T3" fmla="*/ 0 h 14"/>
                <a:gd name="T4" fmla="*/ 8 w 265"/>
                <a:gd name="T5" fmla="*/ 14 h 14"/>
                <a:gd name="T6" fmla="*/ 265 w 265"/>
                <a:gd name="T7" fmla="*/ 14 h 14"/>
                <a:gd name="T8" fmla="*/ 265 w 26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" h="14">
                  <a:moveTo>
                    <a:pt x="2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4"/>
                    <a:pt x="5" y="9"/>
                    <a:pt x="8" y="14"/>
                  </a:cubicBezTo>
                  <a:cubicBezTo>
                    <a:pt x="265" y="14"/>
                    <a:pt x="265" y="14"/>
                    <a:pt x="265" y="14"/>
                  </a:cubicBez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35" name="图形 134" descr="线箭头: 直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5538286" y="3831632"/>
            <a:ext cx="1134927" cy="1311016"/>
          </a:xfrm>
          <a:prstGeom prst="rect">
            <a:avLst/>
          </a:prstGeom>
        </p:spPr>
      </p:pic>
      <p:sp>
        <p:nvSpPr>
          <p:cNvPr id="115" name="分点上标题"/>
          <p:cNvSpPr/>
          <p:nvPr/>
        </p:nvSpPr>
        <p:spPr>
          <a:xfrm>
            <a:off x="10422862" y="4436631"/>
            <a:ext cx="148091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李采月</a:t>
            </a:r>
          </a:p>
        </p:txBody>
      </p:sp>
      <p:sp>
        <p:nvSpPr>
          <p:cNvPr id="139" name="分点上正文"/>
          <p:cNvSpPr/>
          <p:nvPr/>
        </p:nvSpPr>
        <p:spPr>
          <a:xfrm>
            <a:off x="8125324" y="4755675"/>
            <a:ext cx="36766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GB" sz="1400" b="1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这学期才开始接触安卓，在开发这个</a:t>
            </a:r>
            <a:r>
              <a:rPr lang="en-US" altLang="zh-CN" sz="1400" b="1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sz="1400" b="1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的时候遇到了很多问题，都是在和小组成员的讨论及帮助下解决的，同时也学到了很多安卓开发东西</a:t>
            </a:r>
            <a:r>
              <a:rPr lang="zh-CN" altLang="en-US" sz="1100" u="sng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。</a:t>
            </a:r>
          </a:p>
        </p:txBody>
      </p:sp>
      <p:sp>
        <p:nvSpPr>
          <p:cNvPr id="141" name="分点上正文"/>
          <p:cNvSpPr/>
          <p:nvPr/>
        </p:nvSpPr>
        <p:spPr>
          <a:xfrm>
            <a:off x="8760565" y="1026619"/>
            <a:ext cx="3029164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在开发的过程中不断学习和进步，接受组长分配下来的任务，认真实现，并参与团队的各种讨论，学习了很多</a:t>
            </a:r>
            <a:r>
              <a:rPr lang="en-US" altLang="zh-CN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git</a:t>
            </a:r>
            <a:r>
              <a:rPr lang="zh-CN" altLang="en-US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和团队开发的知识。</a:t>
            </a:r>
            <a:endParaRPr lang="en-GB" altLang="zh-CN" sz="1600" b="1" u="sng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2" name="分点上标题"/>
          <p:cNvSpPr/>
          <p:nvPr/>
        </p:nvSpPr>
        <p:spPr>
          <a:xfrm>
            <a:off x="2205448" y="4436631"/>
            <a:ext cx="1480911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陈志峰</a:t>
            </a:r>
          </a:p>
        </p:txBody>
      </p:sp>
      <p:sp>
        <p:nvSpPr>
          <p:cNvPr id="143" name="分点上正文"/>
          <p:cNvSpPr/>
          <p:nvPr/>
        </p:nvSpPr>
        <p:spPr>
          <a:xfrm>
            <a:off x="173344" y="4755675"/>
            <a:ext cx="3411209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这次开发项目让我更加熟悉 </a:t>
            </a:r>
            <a:r>
              <a:rPr lang="en-US" altLang="zh-CN" sz="1600" b="1" u="sng" dirty="0" err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linux</a:t>
            </a:r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</a:t>
            </a:r>
            <a:r>
              <a:rPr lang="en-US" altLang="zh-CN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python</a:t>
            </a:r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设计后端的开发，虽然最后因为性能和价格没用到，但是也是一个进步。同时也懂得针对用户的反馈去改善各个功能。学习了团队合作和各种</a:t>
            </a:r>
            <a:r>
              <a:rPr lang="en-US" altLang="zh-CN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git</a:t>
            </a:r>
            <a:r>
              <a:rPr lang="zh-CN" altLang="en-US" sz="1600" b="1" u="sng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的技巧。</a:t>
            </a:r>
            <a:endParaRPr lang="en-GB" altLang="zh-CN" sz="1600" b="1" u="sng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4310094" y="2350058"/>
            <a:ext cx="3015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 </a:t>
            </a:r>
            <a:r>
              <a:rPr lang="zh-CN" altLang="en-US" sz="36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我们的感想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11432" y="680439"/>
            <a:ext cx="137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钟煜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357231" y="721722"/>
            <a:ext cx="137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梁子宏</a:t>
            </a:r>
          </a:p>
        </p:txBody>
      </p:sp>
      <p:sp>
        <p:nvSpPr>
          <p:cNvPr id="136" name="分点上正文"/>
          <p:cNvSpPr/>
          <p:nvPr/>
        </p:nvSpPr>
        <p:spPr>
          <a:xfrm>
            <a:off x="270649" y="1057564"/>
            <a:ext cx="3029164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u="sng" dirty="0">
                <a:latin typeface="华文细黑" panose="02010600040101010101" pitchFamily="2" charset="-122"/>
                <a:ea typeface="华文细黑" panose="02010600040101010101" pitchFamily="2" charset="-122"/>
              </a:rPr>
              <a:t>在这次开发中学会了如何团结一个团队，如何设计项目架构，如何在团队进行有效的沟通和交流。这次课程对我们进行团队开发有很大的作用。</a:t>
            </a:r>
            <a:endParaRPr lang="en-GB" altLang="zh-CN" sz="1600" b="1" u="sng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3773959" y="686313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5" name="任意多边形: 形状 6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121214" y="838493"/>
            <a:ext cx="15233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  </a:t>
            </a:r>
            <a:r>
              <a:rPr lang="zh-CN" altLang="en-US" sz="20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结        语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20132" y="5455618"/>
            <a:ext cx="890695" cy="489756"/>
            <a:chOff x="2875182" y="5716688"/>
            <a:chExt cx="890695" cy="489756"/>
          </a:xfrm>
          <a:solidFill>
            <a:srgbClr val="FFB850"/>
          </a:solidFill>
        </p:grpSpPr>
        <p:sp>
          <p:nvSpPr>
            <p:cNvPr id="125" name="等腰三角形 3"/>
            <p:cNvSpPr/>
            <p:nvPr/>
          </p:nvSpPr>
          <p:spPr>
            <a:xfrm rot="14887429">
              <a:off x="2845097" y="6027435"/>
              <a:ext cx="209094" cy="148923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矩形 125"/>
            <p:cNvSpPr/>
            <p:nvPr/>
          </p:nvSpPr>
          <p:spPr>
            <a:xfrm rot="14887429">
              <a:off x="3177772" y="5721367"/>
              <a:ext cx="42440" cy="555119"/>
            </a:xfrm>
            <a:custGeom>
              <a:avLst/>
              <a:gdLst>
                <a:gd name="connsiteX0" fmla="*/ 0 w 38617"/>
                <a:gd name="connsiteY0" fmla="*/ 0 h 555119"/>
                <a:gd name="connsiteX1" fmla="*/ 38617 w 38617"/>
                <a:gd name="connsiteY1" fmla="*/ 0 h 555119"/>
                <a:gd name="connsiteX2" fmla="*/ 38617 w 38617"/>
                <a:gd name="connsiteY2" fmla="*/ 555119 h 555119"/>
                <a:gd name="connsiteX3" fmla="*/ 0 w 38617"/>
                <a:gd name="connsiteY3" fmla="*/ 555119 h 555119"/>
                <a:gd name="connsiteX4" fmla="*/ 0 w 38617"/>
                <a:gd name="connsiteY4" fmla="*/ 0 h 555119"/>
                <a:gd name="connsiteX0-1" fmla="*/ 0 w 42440"/>
                <a:gd name="connsiteY0-2" fmla="*/ 0 h 555119"/>
                <a:gd name="connsiteX1-3" fmla="*/ 38617 w 42440"/>
                <a:gd name="connsiteY1-4" fmla="*/ 0 h 555119"/>
                <a:gd name="connsiteX2-5" fmla="*/ 42440 w 42440"/>
                <a:gd name="connsiteY2-6" fmla="*/ 277334 h 555119"/>
                <a:gd name="connsiteX3-7" fmla="*/ 38617 w 42440"/>
                <a:gd name="connsiteY3-8" fmla="*/ 555119 h 555119"/>
                <a:gd name="connsiteX4-9" fmla="*/ 0 w 42440"/>
                <a:gd name="connsiteY4-10" fmla="*/ 555119 h 555119"/>
                <a:gd name="connsiteX5" fmla="*/ 0 w 42440"/>
                <a:gd name="connsiteY5" fmla="*/ 0 h 5551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42440" h="555119">
                  <a:moveTo>
                    <a:pt x="0" y="0"/>
                  </a:moveTo>
                  <a:lnTo>
                    <a:pt x="38617" y="0"/>
                  </a:lnTo>
                  <a:cubicBezTo>
                    <a:pt x="39891" y="92445"/>
                    <a:pt x="41166" y="184889"/>
                    <a:pt x="42440" y="277334"/>
                  </a:cubicBezTo>
                  <a:cubicBezTo>
                    <a:pt x="41166" y="369929"/>
                    <a:pt x="39891" y="462524"/>
                    <a:pt x="38617" y="555119"/>
                  </a:cubicBezTo>
                  <a:lnTo>
                    <a:pt x="0" y="55511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7" name="组合 126"/>
            <p:cNvGrpSpPr/>
            <p:nvPr/>
          </p:nvGrpSpPr>
          <p:grpSpPr>
            <a:xfrm rot="14887429">
              <a:off x="3388450" y="5836354"/>
              <a:ext cx="159670" cy="113021"/>
              <a:chOff x="4233897" y="2630245"/>
              <a:chExt cx="1107860" cy="1144003"/>
            </a:xfrm>
            <a:grpFill/>
          </p:grpSpPr>
          <p:sp>
            <p:nvSpPr>
              <p:cNvPr id="140" name="平行四边形 13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平行四边形 14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 rot="14887429">
              <a:off x="3449116" y="5812445"/>
              <a:ext cx="159670" cy="113021"/>
              <a:chOff x="4233897" y="2630245"/>
              <a:chExt cx="1107860" cy="1144003"/>
            </a:xfrm>
            <a:grpFill/>
          </p:grpSpPr>
          <p:sp>
            <p:nvSpPr>
              <p:cNvPr id="138" name="平行四边形 13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平行四边形 13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 rot="14887429">
              <a:off x="3509256" y="5788301"/>
              <a:ext cx="159669" cy="113021"/>
              <a:chOff x="4233897" y="2630245"/>
              <a:chExt cx="1107860" cy="1144003"/>
            </a:xfrm>
            <a:grpFill/>
          </p:grpSpPr>
          <p:sp>
            <p:nvSpPr>
              <p:cNvPr id="136" name="平行四边形 13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平行四边形 13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 rot="14887429">
              <a:off x="3569394" y="5764158"/>
              <a:ext cx="159669" cy="113021"/>
              <a:chOff x="4233897" y="2630245"/>
              <a:chExt cx="1107860" cy="1144003"/>
            </a:xfrm>
            <a:grpFill/>
          </p:grpSpPr>
          <p:sp>
            <p:nvSpPr>
              <p:cNvPr id="134" name="平行四边形 13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平行四边形 13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 rot="14887429">
              <a:off x="3629532" y="5740012"/>
              <a:ext cx="159669" cy="113021"/>
              <a:chOff x="4233897" y="2630245"/>
              <a:chExt cx="1107860" cy="1144003"/>
            </a:xfrm>
            <a:grpFill/>
          </p:grpSpPr>
          <p:sp>
            <p:nvSpPr>
              <p:cNvPr id="132" name="平行四边形 13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平行四边形 13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 rot="17103396">
            <a:off x="3883732" y="5687817"/>
            <a:ext cx="209094" cy="949774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143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5" name="组合 144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8" name="平行四边形 15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9" name="平行四边形 15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6" name="平行四边形 15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平行四边形 15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4" name="平行四边形 15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5" name="平行四边形 15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8" name="组合 147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2" name="平行四边形 15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平行四边形 15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50" name="平行四边形 14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平行四边形 15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 rot="15838620">
            <a:off x="3143639" y="5892741"/>
            <a:ext cx="209094" cy="949774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161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6" name="平行四边形 17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平行四边形 17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4" name="平行四边形 17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平行四边形 17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2" name="平行四边形 17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平行四边形 17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6" name="组合 165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70" name="平行四边形 16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平行四边形 17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68" name="平行四边形 16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平行四边形 16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8" name="文本框 177"/>
          <p:cNvSpPr txBox="1"/>
          <p:nvPr/>
        </p:nvSpPr>
        <p:spPr>
          <a:xfrm>
            <a:off x="6365240" y="3321685"/>
            <a:ext cx="3084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谢谢观看！</a:t>
            </a:r>
            <a:endParaRPr lang="zh-CN" altLang="en-US" sz="5400" b="1" i="1" u="heavy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80" name="分隔线"/>
          <p:cNvCxnSpPr/>
          <p:nvPr/>
        </p:nvCxnSpPr>
        <p:spPr>
          <a:xfrm flipV="1">
            <a:off x="6523355" y="4780280"/>
            <a:ext cx="3068320" cy="203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000879" y="3065051"/>
            <a:ext cx="1609459" cy="3009271"/>
            <a:chOff x="2003119" y="3326121"/>
            <a:chExt cx="1609459" cy="3009271"/>
          </a:xfrm>
        </p:grpSpPr>
        <p:grpSp>
          <p:nvGrpSpPr>
            <p:cNvPr id="10" name="组合 9"/>
            <p:cNvGrpSpPr/>
            <p:nvPr/>
          </p:nvGrpSpPr>
          <p:grpSpPr>
            <a:xfrm rot="1976576">
              <a:off x="2744470" y="5422837"/>
              <a:ext cx="868108" cy="128116"/>
              <a:chOff x="-1726083" y="1096719"/>
              <a:chExt cx="2253740" cy="395348"/>
            </a:xfrm>
          </p:grpSpPr>
          <p:sp>
            <p:nvSpPr>
              <p:cNvPr id="11" name="梯形 10"/>
              <p:cNvSpPr/>
              <p:nvPr/>
            </p:nvSpPr>
            <p:spPr>
              <a:xfrm>
                <a:off x="-1726083" y="1139581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梯形 11"/>
              <p:cNvSpPr/>
              <p:nvPr/>
            </p:nvSpPr>
            <p:spPr>
              <a:xfrm>
                <a:off x="-1726083" y="1096719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9600411">
              <a:off x="2003119" y="5447033"/>
              <a:ext cx="868108" cy="128116"/>
              <a:chOff x="-1726083" y="1096719"/>
              <a:chExt cx="2253740" cy="395348"/>
            </a:xfrm>
          </p:grpSpPr>
          <p:sp>
            <p:nvSpPr>
              <p:cNvPr id="14" name="梯形 13"/>
              <p:cNvSpPr/>
              <p:nvPr/>
            </p:nvSpPr>
            <p:spPr>
              <a:xfrm>
                <a:off x="-1726083" y="1139581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梯形 14"/>
              <p:cNvSpPr/>
              <p:nvPr/>
            </p:nvSpPr>
            <p:spPr>
              <a:xfrm>
                <a:off x="-1726083" y="1096719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675912" y="3326121"/>
              <a:ext cx="294664" cy="2616546"/>
              <a:chOff x="4908844" y="2425493"/>
              <a:chExt cx="2374312" cy="5014336"/>
            </a:xfrm>
          </p:grpSpPr>
          <p:sp>
            <p:nvSpPr>
              <p:cNvPr id="17" name="菱形 16"/>
              <p:cNvSpPr/>
              <p:nvPr/>
            </p:nvSpPr>
            <p:spPr>
              <a:xfrm>
                <a:off x="4908845" y="2425493"/>
                <a:ext cx="2374311" cy="1165225"/>
              </a:xfrm>
              <a:prstGeom prst="diamond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rot="5400000">
                <a:off x="3285101" y="4628929"/>
                <a:ext cx="4434642" cy="1187155"/>
              </a:xfrm>
              <a:prstGeom prst="parallelogram">
                <a:avLst>
                  <a:gd name="adj" fmla="val 49007"/>
                </a:avLst>
              </a:prstGeom>
              <a:solidFill>
                <a:srgbClr val="FF9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rot="5400000" flipV="1">
                <a:off x="4472257" y="4628930"/>
                <a:ext cx="4434642" cy="1187156"/>
              </a:xfrm>
              <a:prstGeom prst="parallelogram">
                <a:avLst>
                  <a:gd name="adj" fmla="val 49007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034978" y="5668235"/>
              <a:ext cx="1539089" cy="128116"/>
              <a:chOff x="-1726083" y="1096719"/>
              <a:chExt cx="2253740" cy="395348"/>
            </a:xfrm>
          </p:grpSpPr>
          <p:sp>
            <p:nvSpPr>
              <p:cNvPr id="21" name="梯形 20"/>
              <p:cNvSpPr/>
              <p:nvPr/>
            </p:nvSpPr>
            <p:spPr>
              <a:xfrm>
                <a:off x="-1726083" y="1139581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21"/>
              <p:cNvSpPr/>
              <p:nvPr/>
            </p:nvSpPr>
            <p:spPr>
              <a:xfrm>
                <a:off x="-1726083" y="1096719"/>
                <a:ext cx="2253740" cy="352486"/>
              </a:xfrm>
              <a:prstGeom prst="trapezoid">
                <a:avLst>
                  <a:gd name="adj" fmla="val 43273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 rot="20700000">
              <a:off x="3204047" y="3697598"/>
              <a:ext cx="294664" cy="2616546"/>
              <a:chOff x="4908844" y="2425493"/>
              <a:chExt cx="2374312" cy="5014336"/>
            </a:xfrm>
          </p:grpSpPr>
          <p:sp>
            <p:nvSpPr>
              <p:cNvPr id="24" name="菱形 23"/>
              <p:cNvSpPr/>
              <p:nvPr/>
            </p:nvSpPr>
            <p:spPr>
              <a:xfrm>
                <a:off x="4908845" y="2425493"/>
                <a:ext cx="2374311" cy="1165225"/>
              </a:xfrm>
              <a:prstGeom prst="diamond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平行四边形 24"/>
              <p:cNvSpPr/>
              <p:nvPr/>
            </p:nvSpPr>
            <p:spPr>
              <a:xfrm rot="5400000">
                <a:off x="3285101" y="4628929"/>
                <a:ext cx="4434642" cy="1187155"/>
              </a:xfrm>
              <a:prstGeom prst="parallelogram">
                <a:avLst>
                  <a:gd name="adj" fmla="val 49007"/>
                </a:avLst>
              </a:prstGeom>
              <a:solidFill>
                <a:srgbClr val="FF9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6" name="平行四边形 25"/>
              <p:cNvSpPr/>
              <p:nvPr/>
            </p:nvSpPr>
            <p:spPr>
              <a:xfrm rot="5400000" flipV="1">
                <a:off x="4472257" y="4628930"/>
                <a:ext cx="4434642" cy="1187156"/>
              </a:xfrm>
              <a:prstGeom prst="parallelogram">
                <a:avLst>
                  <a:gd name="adj" fmla="val 49007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1018336">
              <a:off x="2129162" y="3718846"/>
              <a:ext cx="294664" cy="2616546"/>
              <a:chOff x="4908844" y="2425493"/>
              <a:chExt cx="2374312" cy="5014336"/>
            </a:xfrm>
          </p:grpSpPr>
          <p:sp>
            <p:nvSpPr>
              <p:cNvPr id="28" name="菱形 27"/>
              <p:cNvSpPr/>
              <p:nvPr/>
            </p:nvSpPr>
            <p:spPr>
              <a:xfrm>
                <a:off x="4908845" y="2425493"/>
                <a:ext cx="2374311" cy="1165225"/>
              </a:xfrm>
              <a:prstGeom prst="diamond">
                <a:avLst/>
              </a:prstGeom>
              <a:solidFill>
                <a:srgbClr val="65BE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 rot="5400000">
                <a:off x="3285101" y="4628929"/>
                <a:ext cx="4434642" cy="1187155"/>
              </a:xfrm>
              <a:prstGeom prst="parallelogram">
                <a:avLst>
                  <a:gd name="adj" fmla="val 49007"/>
                </a:avLst>
              </a:prstGeom>
              <a:solidFill>
                <a:srgbClr val="FF98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 rot="5400000" flipV="1">
                <a:off x="4472257" y="4628930"/>
                <a:ext cx="4434642" cy="1187156"/>
              </a:xfrm>
              <a:prstGeom prst="parallelogram">
                <a:avLst>
                  <a:gd name="adj" fmla="val 49007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 rot="629059">
            <a:off x="1100044" y="1726747"/>
            <a:ext cx="3444271" cy="3436036"/>
            <a:chOff x="1122329" y="2514600"/>
            <a:chExt cx="3444271" cy="3436036"/>
          </a:xfrm>
        </p:grpSpPr>
        <p:grpSp>
          <p:nvGrpSpPr>
            <p:cNvPr id="32" name="组合 31"/>
            <p:cNvGrpSpPr/>
            <p:nvPr/>
          </p:nvGrpSpPr>
          <p:grpSpPr>
            <a:xfrm>
              <a:off x="1122329" y="2581275"/>
              <a:ext cx="3369361" cy="3369361"/>
              <a:chOff x="641481" y="3035392"/>
              <a:chExt cx="3553419" cy="3553419"/>
            </a:xfrm>
            <a:solidFill>
              <a:srgbClr val="018795"/>
            </a:solidFill>
            <a:effectLst/>
            <a:scene3d>
              <a:camera prst="isometricLeftDown"/>
              <a:lightRig rig="threePt" dir="t"/>
            </a:scene3d>
          </p:grpSpPr>
          <p:sp>
            <p:nvSpPr>
              <p:cNvPr id="37" name="椭圆 36"/>
              <p:cNvSpPr/>
              <p:nvPr/>
            </p:nvSpPr>
            <p:spPr>
              <a:xfrm>
                <a:off x="641481" y="3035392"/>
                <a:ext cx="3553419" cy="355341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167969" y="3561880"/>
                <a:ext cx="2500443" cy="2500443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1758906" y="4152817"/>
                <a:ext cx="1318569" cy="1318569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197239" y="2514600"/>
              <a:ext cx="3369361" cy="3369361"/>
              <a:chOff x="641481" y="3035392"/>
              <a:chExt cx="3553419" cy="3553419"/>
            </a:xfrm>
            <a:effectLst/>
            <a:scene3d>
              <a:camera prst="isometricLeftDown"/>
              <a:lightRig rig="threePt" dir="t"/>
            </a:scene3d>
          </p:grpSpPr>
          <p:sp>
            <p:nvSpPr>
              <p:cNvPr id="34" name="椭圆 33"/>
              <p:cNvSpPr/>
              <p:nvPr/>
            </p:nvSpPr>
            <p:spPr>
              <a:xfrm>
                <a:off x="641481" y="3035392"/>
                <a:ext cx="3553419" cy="3553419"/>
              </a:xfrm>
              <a:prstGeom prst="ellipse">
                <a:avLst/>
              </a:prstGeom>
              <a:solidFill>
                <a:srgbClr val="01ACB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167969" y="3561880"/>
                <a:ext cx="2500443" cy="2500443"/>
              </a:xfrm>
              <a:prstGeom prst="ellipse">
                <a:avLst/>
              </a:prstGeom>
              <a:solidFill>
                <a:srgbClr val="0197A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758906" y="4152817"/>
                <a:ext cx="1318569" cy="1318569"/>
              </a:xfrm>
              <a:prstGeom prst="ellipse">
                <a:avLst/>
              </a:prstGeom>
              <a:solidFill>
                <a:srgbClr val="01808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E76E66"/>
                  </a:solidFill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 rot="15029059">
            <a:off x="3461321" y="2256049"/>
            <a:ext cx="385829" cy="1752565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41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6" name="平行四边形 55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平行四边形 56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4" name="平行四边形 53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平行四边形 54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2" name="平行四边形 51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平行四边形 52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50" name="平行四边形 49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平行四边形 50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48" name="平行四边形 47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平行四边形 48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 rot="14325638">
            <a:off x="3437247" y="2010055"/>
            <a:ext cx="385829" cy="1752565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60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83" name="平行四边形 82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平行四边形 83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81" name="平行四边形 80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79" name="平行四边形 78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平行四边形 79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77" name="平行四边形 76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平行四边形 77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75" name="平行四边形 74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平行四边形 75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 rot="15739221">
            <a:off x="3446169" y="2502259"/>
            <a:ext cx="385829" cy="1752565"/>
            <a:chOff x="5679716" y="2661103"/>
            <a:chExt cx="825179" cy="3748235"/>
          </a:xfrm>
          <a:solidFill>
            <a:srgbClr val="FFB850"/>
          </a:solidFill>
        </p:grpSpPr>
        <p:sp>
          <p:nvSpPr>
            <p:cNvPr id="86" name="等腰三角形 3"/>
            <p:cNvSpPr/>
            <p:nvPr/>
          </p:nvSpPr>
          <p:spPr>
            <a:xfrm>
              <a:off x="5679716" y="2661103"/>
              <a:ext cx="825179" cy="587717"/>
            </a:xfrm>
            <a:custGeom>
              <a:avLst/>
              <a:gdLst>
                <a:gd name="connsiteX0" fmla="*/ 0 w 2847975"/>
                <a:gd name="connsiteY0" fmla="*/ 2455151 h 2455151"/>
                <a:gd name="connsiteX1" fmla="*/ 1423988 w 2847975"/>
                <a:gd name="connsiteY1" fmla="*/ 0 h 2455151"/>
                <a:gd name="connsiteX2" fmla="*/ 2847975 w 2847975"/>
                <a:gd name="connsiteY2" fmla="*/ 2455151 h 2455151"/>
                <a:gd name="connsiteX3" fmla="*/ 0 w 2847975"/>
                <a:gd name="connsiteY3" fmla="*/ 2455151 h 2455151"/>
                <a:gd name="connsiteX0-1" fmla="*/ 0 w 2847975"/>
                <a:gd name="connsiteY0-2" fmla="*/ 2455151 h 2455151"/>
                <a:gd name="connsiteX1-3" fmla="*/ 1423988 w 2847975"/>
                <a:gd name="connsiteY1-4" fmla="*/ 0 h 2455151"/>
                <a:gd name="connsiteX2-5" fmla="*/ 2847975 w 2847975"/>
                <a:gd name="connsiteY2-6" fmla="*/ 2455151 h 2455151"/>
                <a:gd name="connsiteX3-7" fmla="*/ 1433512 w 2847975"/>
                <a:gd name="connsiteY3-8" fmla="*/ 2447925 h 2455151"/>
                <a:gd name="connsiteX4" fmla="*/ 0 w 2847975"/>
                <a:gd name="connsiteY4" fmla="*/ 2455151 h 2455151"/>
                <a:gd name="connsiteX0-9" fmla="*/ 0 w 2847975"/>
                <a:gd name="connsiteY0-10" fmla="*/ 2455151 h 2455151"/>
                <a:gd name="connsiteX1-11" fmla="*/ 1423988 w 2847975"/>
                <a:gd name="connsiteY1-12" fmla="*/ 0 h 2455151"/>
                <a:gd name="connsiteX2-13" fmla="*/ 2847975 w 2847975"/>
                <a:gd name="connsiteY2-14" fmla="*/ 2455151 h 2455151"/>
                <a:gd name="connsiteX3-15" fmla="*/ 1423987 w 2847975"/>
                <a:gd name="connsiteY3-16" fmla="*/ 1400175 h 2455151"/>
                <a:gd name="connsiteX4-17" fmla="*/ 0 w 2847975"/>
                <a:gd name="connsiteY4-18" fmla="*/ 2455151 h 2455151"/>
                <a:gd name="connsiteX0-19" fmla="*/ 0 w 2847975"/>
                <a:gd name="connsiteY0-20" fmla="*/ 2455151 h 2455151"/>
                <a:gd name="connsiteX1-21" fmla="*/ 1423988 w 2847975"/>
                <a:gd name="connsiteY1-22" fmla="*/ 0 h 2455151"/>
                <a:gd name="connsiteX2-23" fmla="*/ 1676887 w 2847975"/>
                <a:gd name="connsiteY2-24" fmla="*/ 426736 h 2455151"/>
                <a:gd name="connsiteX3-25" fmla="*/ 2847975 w 2847975"/>
                <a:gd name="connsiteY3-26" fmla="*/ 2455151 h 2455151"/>
                <a:gd name="connsiteX4-27" fmla="*/ 1423987 w 2847975"/>
                <a:gd name="connsiteY4-28" fmla="*/ 1400175 h 2455151"/>
                <a:gd name="connsiteX5" fmla="*/ 0 w 2847975"/>
                <a:gd name="connsiteY5" fmla="*/ 2455151 h 2455151"/>
                <a:gd name="connsiteX0-29" fmla="*/ 0 w 2847975"/>
                <a:gd name="connsiteY0-30" fmla="*/ 2455151 h 2455151"/>
                <a:gd name="connsiteX1-31" fmla="*/ 1153358 w 2847975"/>
                <a:gd name="connsiteY1-32" fmla="*/ 489811 h 2455151"/>
                <a:gd name="connsiteX2-33" fmla="*/ 1423988 w 2847975"/>
                <a:gd name="connsiteY2-34" fmla="*/ 0 h 2455151"/>
                <a:gd name="connsiteX3-35" fmla="*/ 1676887 w 2847975"/>
                <a:gd name="connsiteY3-36" fmla="*/ 426736 h 2455151"/>
                <a:gd name="connsiteX4-37" fmla="*/ 2847975 w 2847975"/>
                <a:gd name="connsiteY4-38" fmla="*/ 2455151 h 2455151"/>
                <a:gd name="connsiteX5-39" fmla="*/ 1423987 w 2847975"/>
                <a:gd name="connsiteY5-40" fmla="*/ 1400175 h 2455151"/>
                <a:gd name="connsiteX6" fmla="*/ 0 w 2847975"/>
                <a:gd name="connsiteY6" fmla="*/ 2455151 h 2455151"/>
                <a:gd name="connsiteX0-41" fmla="*/ 0 w 2847975"/>
                <a:gd name="connsiteY0-42" fmla="*/ 2028415 h 2028415"/>
                <a:gd name="connsiteX1-43" fmla="*/ 1153358 w 2847975"/>
                <a:gd name="connsiteY1-44" fmla="*/ 63075 h 2028415"/>
                <a:gd name="connsiteX2-45" fmla="*/ 1676887 w 2847975"/>
                <a:gd name="connsiteY2-46" fmla="*/ 0 h 2028415"/>
                <a:gd name="connsiteX3-47" fmla="*/ 2847975 w 2847975"/>
                <a:gd name="connsiteY3-48" fmla="*/ 2028415 h 2028415"/>
                <a:gd name="connsiteX4-49" fmla="*/ 1423987 w 2847975"/>
                <a:gd name="connsiteY4-50" fmla="*/ 973439 h 2028415"/>
                <a:gd name="connsiteX5-51" fmla="*/ 0 w 2847975"/>
                <a:gd name="connsiteY5-52" fmla="*/ 2028415 h 20284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  <a:cxn ang="0">
                  <a:pos x="connsiteX5-39" y="connsiteY5-40"/>
                </a:cxn>
              </a:cxnLst>
              <a:rect l="l" t="t" r="r" b="b"/>
              <a:pathLst>
                <a:path w="2847975" h="2028415">
                  <a:moveTo>
                    <a:pt x="0" y="2028415"/>
                  </a:moveTo>
                  <a:lnTo>
                    <a:pt x="1153358" y="63075"/>
                  </a:lnTo>
                  <a:lnTo>
                    <a:pt x="1676887" y="0"/>
                  </a:lnTo>
                  <a:lnTo>
                    <a:pt x="2847975" y="2028415"/>
                  </a:lnTo>
                  <a:lnTo>
                    <a:pt x="1423987" y="973439"/>
                  </a:lnTo>
                  <a:lnTo>
                    <a:pt x="0" y="20284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6019009" y="2924175"/>
              <a:ext cx="152400" cy="2190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5780144" y="4938713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101" name="平行四边形 100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平行四边形 101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5778500" y="5196052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9" name="平行四边形 98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平行四边形 99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5778500" y="5451804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7" name="平行四边形 96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平行四边形 97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5778500" y="5707555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5" name="平行四边形 94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平行四边形 95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5778500" y="5963307"/>
              <a:ext cx="630130" cy="446031"/>
              <a:chOff x="4233897" y="2630245"/>
              <a:chExt cx="1107860" cy="1144003"/>
            </a:xfrm>
            <a:grpFill/>
          </p:grpSpPr>
          <p:sp>
            <p:nvSpPr>
              <p:cNvPr id="93" name="平行四边形 92"/>
              <p:cNvSpPr/>
              <p:nvPr/>
            </p:nvSpPr>
            <p:spPr>
              <a:xfrm rot="5400000">
                <a:off x="4491686" y="2924173"/>
                <a:ext cx="1143999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平行四边形 93"/>
              <p:cNvSpPr/>
              <p:nvPr/>
            </p:nvSpPr>
            <p:spPr>
              <a:xfrm rot="5400000" flipV="1">
                <a:off x="3939969" y="2924176"/>
                <a:ext cx="1144000" cy="556143"/>
              </a:xfrm>
              <a:prstGeom prst="parallelogram">
                <a:avLst>
                  <a:gd name="adj" fmla="val 786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>
    <p:newsfla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组合 335"/>
          <p:cNvGrpSpPr/>
          <p:nvPr/>
        </p:nvGrpSpPr>
        <p:grpSpPr>
          <a:xfrm flipH="1">
            <a:off x="5035145" y="3919675"/>
            <a:ext cx="1260269" cy="479234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37" name="椭圆 336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8" name="组合 337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350" name="椭圆 349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1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2" name="椭圆 351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46" name="椭圆 345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7" name="椭圆 346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8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9" name="椭圆 348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0" name="组合 339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342" name="椭圆 341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3" name="椭圆 342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4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5" name="椭圆 344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1" name="椭圆 340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-673708" y="5340222"/>
            <a:ext cx="13532898" cy="1702990"/>
            <a:chOff x="-673708" y="5165144"/>
            <a:chExt cx="13532898" cy="1702990"/>
          </a:xfrm>
          <a:solidFill>
            <a:srgbClr val="01ACBF"/>
          </a:solidFill>
          <a:effectLst/>
        </p:grpSpPr>
        <p:grpSp>
          <p:nvGrpSpPr>
            <p:cNvPr id="296" name="组合 295"/>
            <p:cNvGrpSpPr/>
            <p:nvPr/>
          </p:nvGrpSpPr>
          <p:grpSpPr>
            <a:xfrm>
              <a:off x="9853292" y="5172096"/>
              <a:ext cx="3005898" cy="1694517"/>
              <a:chOff x="621437" y="1524151"/>
              <a:chExt cx="3005898" cy="1694517"/>
            </a:xfrm>
            <a:grpFill/>
          </p:grpSpPr>
          <p:sp>
            <p:nvSpPr>
              <p:cNvPr id="327" name="椭圆 326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8" name="椭圆 327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9" name="圆角矩形 41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椭圆 329"/>
              <p:cNvSpPr/>
              <p:nvPr/>
            </p:nvSpPr>
            <p:spPr>
              <a:xfrm>
                <a:off x="114482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7" name="组合 296"/>
            <p:cNvGrpSpPr/>
            <p:nvPr/>
          </p:nvGrpSpPr>
          <p:grpSpPr>
            <a:xfrm flipH="1">
              <a:off x="-673708" y="5165144"/>
              <a:ext cx="3005897" cy="1694517"/>
              <a:chOff x="621437" y="1524151"/>
              <a:chExt cx="3005898" cy="1694517"/>
            </a:xfrm>
            <a:grpFill/>
          </p:grpSpPr>
          <p:sp>
            <p:nvSpPr>
              <p:cNvPr id="323" name="椭圆 322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椭圆 323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圆角矩形 4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椭圆 325"/>
              <p:cNvSpPr/>
              <p:nvPr/>
            </p:nvSpPr>
            <p:spPr>
              <a:xfrm>
                <a:off x="114482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8" name="组合 297"/>
            <p:cNvGrpSpPr/>
            <p:nvPr/>
          </p:nvGrpSpPr>
          <p:grpSpPr>
            <a:xfrm flipH="1">
              <a:off x="1172523" y="5437309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19" name="椭圆 318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0" name="椭圆 319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1" name="圆角矩形 5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椭圆 321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/>
            <p:cNvGrpSpPr/>
            <p:nvPr/>
          </p:nvGrpSpPr>
          <p:grpSpPr>
            <a:xfrm flipH="1">
              <a:off x="2979582" y="5166665"/>
              <a:ext cx="3005897" cy="1694517"/>
              <a:chOff x="621437" y="1524151"/>
              <a:chExt cx="3005898" cy="1694517"/>
            </a:xfrm>
            <a:grpFill/>
          </p:grpSpPr>
          <p:sp>
            <p:nvSpPr>
              <p:cNvPr id="315" name="椭圆 314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6" name="椭圆 315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7" name="圆角矩形 5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椭圆 317"/>
              <p:cNvSpPr/>
              <p:nvPr/>
            </p:nvSpPr>
            <p:spPr>
              <a:xfrm>
                <a:off x="114482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0" name="组合 299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11" name="椭圆 310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2" name="椭圆 311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椭圆 313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1" name="组合 300"/>
            <p:cNvGrpSpPr/>
            <p:nvPr/>
          </p:nvGrpSpPr>
          <p:grpSpPr>
            <a:xfrm flipH="1">
              <a:off x="6799111" y="5437309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07" name="椭圆 306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8" name="椭圆 307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椭圆 309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2" name="组合 301"/>
            <p:cNvGrpSpPr/>
            <p:nvPr/>
          </p:nvGrpSpPr>
          <p:grpSpPr>
            <a:xfrm flipH="1">
              <a:off x="8099852" y="5437309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303" name="椭圆 302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4" name="椭圆 303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圆角矩形 7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椭圆 305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4532692" y="2381907"/>
            <a:ext cx="3131344" cy="4476093"/>
            <a:chOff x="4532692" y="2381907"/>
            <a:chExt cx="3131344" cy="4476093"/>
          </a:xfrm>
        </p:grpSpPr>
        <p:grpSp>
          <p:nvGrpSpPr>
            <p:cNvPr id="23" name="组合 22"/>
            <p:cNvGrpSpPr/>
            <p:nvPr/>
          </p:nvGrpSpPr>
          <p:grpSpPr>
            <a:xfrm>
              <a:off x="5280947" y="2381907"/>
              <a:ext cx="1616425" cy="139595"/>
              <a:chOff x="5524975" y="3495303"/>
              <a:chExt cx="1130522" cy="97632"/>
            </a:xfrm>
            <a:solidFill>
              <a:srgbClr val="FFC000"/>
            </a:solidFill>
            <a:effectLst/>
          </p:grpSpPr>
          <p:sp>
            <p:nvSpPr>
              <p:cNvPr id="37" name="椭圆 36"/>
              <p:cNvSpPr/>
              <p:nvPr/>
            </p:nvSpPr>
            <p:spPr>
              <a:xfrm>
                <a:off x="5524975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5622607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5714522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5806437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900370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994173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6086218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6180956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6272489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367359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464611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6557865" y="3495303"/>
                <a:ext cx="97632" cy="9763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818064" y="2438603"/>
              <a:ext cx="2542191" cy="3882513"/>
              <a:chOff x="5207000" y="3238501"/>
              <a:chExt cx="1778000" cy="2715417"/>
            </a:xfrm>
          </p:grpSpPr>
          <p:sp>
            <p:nvSpPr>
              <p:cNvPr id="34" name="杯底"/>
              <p:cNvSpPr>
                <a:spLocks noEditPoints="1"/>
              </p:cNvSpPr>
              <p:nvPr/>
            </p:nvSpPr>
            <p:spPr bwMode="auto">
              <a:xfrm>
                <a:off x="5207000" y="3238501"/>
                <a:ext cx="1778000" cy="2268538"/>
              </a:xfrm>
              <a:custGeom>
                <a:avLst/>
                <a:gdLst>
                  <a:gd name="T0" fmla="*/ 486 w 555"/>
                  <a:gd name="T1" fmla="*/ 235 h 701"/>
                  <a:gd name="T2" fmla="*/ 442 w 555"/>
                  <a:gd name="T3" fmla="*/ 280 h 701"/>
                  <a:gd name="T4" fmla="*/ 484 w 555"/>
                  <a:gd name="T5" fmla="*/ 105 h 701"/>
                  <a:gd name="T6" fmla="*/ 522 w 555"/>
                  <a:gd name="T7" fmla="*/ 105 h 701"/>
                  <a:gd name="T8" fmla="*/ 486 w 555"/>
                  <a:gd name="T9" fmla="*/ 235 h 701"/>
                  <a:gd name="T10" fmla="*/ 69 w 555"/>
                  <a:gd name="T11" fmla="*/ 235 h 701"/>
                  <a:gd name="T12" fmla="*/ 33 w 555"/>
                  <a:gd name="T13" fmla="*/ 105 h 701"/>
                  <a:gd name="T14" fmla="*/ 70 w 555"/>
                  <a:gd name="T15" fmla="*/ 105 h 701"/>
                  <a:gd name="T16" fmla="*/ 112 w 555"/>
                  <a:gd name="T17" fmla="*/ 279 h 701"/>
                  <a:gd name="T18" fmla="*/ 69 w 555"/>
                  <a:gd name="T19" fmla="*/ 235 h 701"/>
                  <a:gd name="T20" fmla="*/ 488 w 555"/>
                  <a:gd name="T21" fmla="*/ 73 h 701"/>
                  <a:gd name="T22" fmla="*/ 490 w 555"/>
                  <a:gd name="T23" fmla="*/ 33 h 701"/>
                  <a:gd name="T24" fmla="*/ 458 w 555"/>
                  <a:gd name="T25" fmla="*/ 0 h 701"/>
                  <a:gd name="T26" fmla="*/ 96 w 555"/>
                  <a:gd name="T27" fmla="*/ 0 h 701"/>
                  <a:gd name="T28" fmla="*/ 64 w 555"/>
                  <a:gd name="T29" fmla="*/ 33 h 701"/>
                  <a:gd name="T30" fmla="*/ 67 w 555"/>
                  <a:gd name="T31" fmla="*/ 73 h 701"/>
                  <a:gd name="T32" fmla="*/ 0 w 555"/>
                  <a:gd name="T33" fmla="*/ 73 h 701"/>
                  <a:gd name="T34" fmla="*/ 0 w 555"/>
                  <a:gd name="T35" fmla="*/ 89 h 701"/>
                  <a:gd name="T36" fmla="*/ 42 w 555"/>
                  <a:gd name="T37" fmla="*/ 251 h 701"/>
                  <a:gd name="T38" fmla="*/ 131 w 555"/>
                  <a:gd name="T39" fmla="*/ 321 h 701"/>
                  <a:gd name="T40" fmla="*/ 259 w 555"/>
                  <a:gd name="T41" fmla="*/ 440 h 701"/>
                  <a:gd name="T42" fmla="*/ 162 w 555"/>
                  <a:gd name="T43" fmla="*/ 682 h 701"/>
                  <a:gd name="T44" fmla="*/ 162 w 555"/>
                  <a:gd name="T45" fmla="*/ 701 h 701"/>
                  <a:gd name="T46" fmla="*/ 390 w 555"/>
                  <a:gd name="T47" fmla="*/ 701 h 701"/>
                  <a:gd name="T48" fmla="*/ 390 w 555"/>
                  <a:gd name="T49" fmla="*/ 682 h 701"/>
                  <a:gd name="T50" fmla="*/ 292 w 555"/>
                  <a:gd name="T51" fmla="*/ 441 h 701"/>
                  <a:gd name="T52" fmla="*/ 423 w 555"/>
                  <a:gd name="T53" fmla="*/ 321 h 701"/>
                  <a:gd name="T54" fmla="*/ 513 w 555"/>
                  <a:gd name="T55" fmla="*/ 251 h 701"/>
                  <a:gd name="T56" fmla="*/ 555 w 555"/>
                  <a:gd name="T57" fmla="*/ 89 h 701"/>
                  <a:gd name="T58" fmla="*/ 555 w 555"/>
                  <a:gd name="T59" fmla="*/ 73 h 701"/>
                  <a:gd name="T60" fmla="*/ 488 w 555"/>
                  <a:gd name="T61" fmla="*/ 73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55" h="701">
                    <a:moveTo>
                      <a:pt x="486" y="235"/>
                    </a:moveTo>
                    <a:cubicBezTo>
                      <a:pt x="473" y="255"/>
                      <a:pt x="458" y="271"/>
                      <a:pt x="442" y="280"/>
                    </a:cubicBezTo>
                    <a:cubicBezTo>
                      <a:pt x="462" y="230"/>
                      <a:pt x="477" y="170"/>
                      <a:pt x="484" y="105"/>
                    </a:cubicBezTo>
                    <a:cubicBezTo>
                      <a:pt x="522" y="105"/>
                      <a:pt x="522" y="105"/>
                      <a:pt x="522" y="105"/>
                    </a:cubicBezTo>
                    <a:cubicBezTo>
                      <a:pt x="520" y="154"/>
                      <a:pt x="507" y="200"/>
                      <a:pt x="486" y="235"/>
                    </a:cubicBezTo>
                    <a:moveTo>
                      <a:pt x="69" y="235"/>
                    </a:moveTo>
                    <a:cubicBezTo>
                      <a:pt x="48" y="200"/>
                      <a:pt x="35" y="154"/>
                      <a:pt x="33" y="105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8" y="170"/>
                      <a:pt x="92" y="229"/>
                      <a:pt x="112" y="279"/>
                    </a:cubicBezTo>
                    <a:cubicBezTo>
                      <a:pt x="96" y="270"/>
                      <a:pt x="82" y="255"/>
                      <a:pt x="69" y="235"/>
                    </a:cubicBezTo>
                    <a:moveTo>
                      <a:pt x="488" y="73"/>
                    </a:moveTo>
                    <a:cubicBezTo>
                      <a:pt x="489" y="60"/>
                      <a:pt x="489" y="46"/>
                      <a:pt x="490" y="33"/>
                    </a:cubicBezTo>
                    <a:cubicBezTo>
                      <a:pt x="472" y="33"/>
                      <a:pt x="457" y="18"/>
                      <a:pt x="45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7" y="18"/>
                      <a:pt x="82" y="33"/>
                      <a:pt x="64" y="33"/>
                    </a:cubicBezTo>
                    <a:cubicBezTo>
                      <a:pt x="65" y="46"/>
                      <a:pt x="65" y="60"/>
                      <a:pt x="67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150"/>
                      <a:pt x="15" y="208"/>
                      <a:pt x="42" y="251"/>
                    </a:cubicBezTo>
                    <a:cubicBezTo>
                      <a:pt x="66" y="290"/>
                      <a:pt x="97" y="314"/>
                      <a:pt x="131" y="321"/>
                    </a:cubicBezTo>
                    <a:cubicBezTo>
                      <a:pt x="165" y="388"/>
                      <a:pt x="210" y="432"/>
                      <a:pt x="259" y="440"/>
                    </a:cubicBezTo>
                    <a:cubicBezTo>
                      <a:pt x="254" y="560"/>
                      <a:pt x="214" y="657"/>
                      <a:pt x="162" y="682"/>
                    </a:cubicBezTo>
                    <a:cubicBezTo>
                      <a:pt x="162" y="701"/>
                      <a:pt x="162" y="701"/>
                      <a:pt x="162" y="701"/>
                    </a:cubicBezTo>
                    <a:cubicBezTo>
                      <a:pt x="390" y="701"/>
                      <a:pt x="390" y="701"/>
                      <a:pt x="390" y="701"/>
                    </a:cubicBezTo>
                    <a:cubicBezTo>
                      <a:pt x="390" y="682"/>
                      <a:pt x="390" y="682"/>
                      <a:pt x="390" y="682"/>
                    </a:cubicBezTo>
                    <a:cubicBezTo>
                      <a:pt x="338" y="657"/>
                      <a:pt x="298" y="561"/>
                      <a:pt x="292" y="441"/>
                    </a:cubicBezTo>
                    <a:cubicBezTo>
                      <a:pt x="343" y="433"/>
                      <a:pt x="389" y="389"/>
                      <a:pt x="423" y="321"/>
                    </a:cubicBezTo>
                    <a:cubicBezTo>
                      <a:pt x="458" y="315"/>
                      <a:pt x="489" y="291"/>
                      <a:pt x="513" y="251"/>
                    </a:cubicBezTo>
                    <a:cubicBezTo>
                      <a:pt x="540" y="208"/>
                      <a:pt x="555" y="150"/>
                      <a:pt x="555" y="89"/>
                    </a:cubicBezTo>
                    <a:cubicBezTo>
                      <a:pt x="555" y="73"/>
                      <a:pt x="555" y="73"/>
                      <a:pt x="555" y="73"/>
                    </a:cubicBezTo>
                    <a:lnTo>
                      <a:pt x="488" y="73"/>
                    </a:lnTo>
                    <a:close/>
                  </a:path>
                </a:pathLst>
              </a:custGeom>
              <a:solidFill>
                <a:srgbClr val="FFB8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/>
              <a:lstStyle/>
              <a:p>
                <a:pPr algn="ctr"/>
                <a:endParaRPr lang="zh-CN" altLang="en-US" sz="2000" dirty="0"/>
              </a:p>
            </p:txBody>
          </p:sp>
          <p:cxnSp>
            <p:nvCxnSpPr>
              <p:cNvPr id="35" name="直接连接符 34"/>
              <p:cNvCxnSpPr>
                <a:stCxn id="34" idx="14"/>
                <a:endCxn id="34" idx="11"/>
              </p:cNvCxnSpPr>
              <p:nvPr/>
            </p:nvCxnSpPr>
            <p:spPr>
              <a:xfrm>
                <a:off x="5412031" y="3345294"/>
                <a:ext cx="1364735" cy="0"/>
              </a:xfrm>
              <a:prstGeom prst="line">
                <a:avLst/>
              </a:prstGeom>
              <a:ln>
                <a:solidFill>
                  <a:srgbClr val="EEAC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矩形 35"/>
              <p:cNvSpPr/>
              <p:nvPr/>
            </p:nvSpPr>
            <p:spPr>
              <a:xfrm>
                <a:off x="5802630" y="5671978"/>
                <a:ext cx="586740" cy="281940"/>
              </a:xfrm>
              <a:prstGeom prst="rect">
                <a:avLst/>
              </a:prstGeom>
              <a:noFill/>
              <a:ln>
                <a:solidFill>
                  <a:srgbClr val="FFC82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4532692" y="5681189"/>
              <a:ext cx="3131344" cy="1176811"/>
              <a:chOff x="-393736" y="841375"/>
              <a:chExt cx="3402462" cy="1278701"/>
            </a:xfrm>
            <a:effectLst/>
          </p:grpSpPr>
          <p:sp>
            <p:nvSpPr>
              <p:cNvPr id="28" name="矩形 27"/>
              <p:cNvSpPr/>
              <p:nvPr/>
            </p:nvSpPr>
            <p:spPr>
              <a:xfrm>
                <a:off x="611188" y="965200"/>
                <a:ext cx="1387475" cy="457200"/>
              </a:xfrm>
              <a:prstGeom prst="rect">
                <a:avLst/>
              </a:prstGeom>
              <a:solidFill>
                <a:srgbClr val="FFB8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88938" y="1543640"/>
                <a:ext cx="1831974" cy="457200"/>
              </a:xfrm>
              <a:prstGeom prst="rect">
                <a:avLst/>
              </a:prstGeom>
              <a:solidFill>
                <a:srgbClr val="FFB8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-393736" y="1996251"/>
                <a:ext cx="3402462" cy="123825"/>
              </a:xfrm>
              <a:prstGeom prst="rect">
                <a:avLst/>
              </a:prstGeom>
              <a:solidFill>
                <a:srgbClr val="F69200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504825" y="841375"/>
                <a:ext cx="1600200" cy="123825"/>
              </a:xfrm>
              <a:prstGeom prst="rect">
                <a:avLst/>
              </a:prstGeom>
              <a:solidFill>
                <a:srgbClr val="F69200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265113" y="1422400"/>
                <a:ext cx="2079625" cy="127000"/>
              </a:xfrm>
              <a:prstGeom prst="rect">
                <a:avLst/>
              </a:prstGeom>
              <a:solidFill>
                <a:srgbClr val="F69200"/>
              </a:solidFill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99" name="图片 9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8388" y="5767865"/>
              <a:ext cx="835224" cy="5364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3763164" y="6869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任意多边形: 形状 3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平行四边形 6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252659" y="839763"/>
            <a:ext cx="1671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产 品 吸 引 力</a:t>
            </a:r>
          </a:p>
        </p:txBody>
      </p:sp>
      <p:sp>
        <p:nvSpPr>
          <p:cNvPr id="11" name="椭圆 10"/>
          <p:cNvSpPr/>
          <p:nvPr/>
        </p:nvSpPr>
        <p:spPr>
          <a:xfrm>
            <a:off x="7975604" y="2676609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分点上标题"/>
          <p:cNvSpPr/>
          <p:nvPr/>
        </p:nvSpPr>
        <p:spPr>
          <a:xfrm>
            <a:off x="8706338" y="2794054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自由分类</a:t>
            </a:r>
          </a:p>
        </p:txBody>
      </p:sp>
      <p:sp>
        <p:nvSpPr>
          <p:cNvPr id="15" name="椭圆 14"/>
          <p:cNvSpPr/>
          <p:nvPr/>
        </p:nvSpPr>
        <p:spPr>
          <a:xfrm>
            <a:off x="3700497" y="2676609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分点上正文"/>
          <p:cNvSpPr/>
          <p:nvPr/>
        </p:nvSpPr>
        <p:spPr>
          <a:xfrm>
            <a:off x="83216" y="3317959"/>
            <a:ext cx="34633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0" name="分点上标题"/>
          <p:cNvSpPr/>
          <p:nvPr/>
        </p:nvSpPr>
        <p:spPr>
          <a:xfrm>
            <a:off x="1401182" y="2794054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完全免费</a:t>
            </a:r>
          </a:p>
        </p:txBody>
      </p:sp>
      <p:grpSp>
        <p:nvGrpSpPr>
          <p:cNvPr id="158" name="组合 157"/>
          <p:cNvGrpSpPr/>
          <p:nvPr/>
        </p:nvGrpSpPr>
        <p:grpSpPr>
          <a:xfrm flipH="1">
            <a:off x="6395838" y="2885163"/>
            <a:ext cx="531666" cy="299717"/>
            <a:chOff x="621437" y="1524151"/>
            <a:chExt cx="3005898" cy="1694517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159" name="椭圆 158"/>
            <p:cNvSpPr/>
            <p:nvPr/>
          </p:nvSpPr>
          <p:spPr>
            <a:xfrm>
              <a:off x="621437" y="2117836"/>
              <a:ext cx="1100831" cy="11008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2198031" y="1789364"/>
              <a:ext cx="1429304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圆角矩形 47"/>
            <p:cNvSpPr/>
            <p:nvPr/>
          </p:nvSpPr>
          <p:spPr>
            <a:xfrm>
              <a:off x="1074198" y="2442039"/>
              <a:ext cx="2032371" cy="77662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1144829" y="1524151"/>
              <a:ext cx="1675644" cy="1675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274063" y="338841"/>
            <a:ext cx="500086" cy="372435"/>
            <a:chOff x="7274063" y="338841"/>
            <a:chExt cx="500086" cy="372435"/>
          </a:xfrm>
        </p:grpSpPr>
        <p:grpSp>
          <p:nvGrpSpPr>
            <p:cNvPr id="179" name="组合 178"/>
            <p:cNvGrpSpPr/>
            <p:nvPr/>
          </p:nvGrpSpPr>
          <p:grpSpPr>
            <a:xfrm>
              <a:off x="7274063" y="338841"/>
              <a:ext cx="500086" cy="372435"/>
              <a:chOff x="11413013" y="4928266"/>
              <a:chExt cx="500086" cy="372435"/>
            </a:xfrm>
            <a:effectLst/>
          </p:grpSpPr>
          <p:pic>
            <p:nvPicPr>
              <p:cNvPr id="187" name="图片 18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217364" flipV="1">
                <a:off x="11594886" y="5226162"/>
                <a:ext cx="184652" cy="74539"/>
              </a:xfrm>
              <a:prstGeom prst="rect">
                <a:avLst/>
              </a:prstGeom>
            </p:spPr>
          </p:pic>
          <p:pic>
            <p:nvPicPr>
              <p:cNvPr id="180" name="图片 1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8217364" flipV="1">
                <a:off x="11539948" y="5217036"/>
                <a:ext cx="184652" cy="74539"/>
              </a:xfrm>
              <a:prstGeom prst="rect">
                <a:avLst/>
              </a:prstGeom>
            </p:spPr>
          </p:pic>
          <p:grpSp>
            <p:nvGrpSpPr>
              <p:cNvPr id="182" name="组合 181"/>
              <p:cNvGrpSpPr/>
              <p:nvPr/>
            </p:nvGrpSpPr>
            <p:grpSpPr>
              <a:xfrm rot="21513829" flipH="1">
                <a:off x="11413013" y="4928266"/>
                <a:ext cx="500086" cy="348888"/>
                <a:chOff x="3968093" y="850238"/>
                <a:chExt cx="973391" cy="679621"/>
              </a:xfrm>
              <a:solidFill>
                <a:srgbClr val="FFF4B3"/>
              </a:solidFill>
            </p:grpSpPr>
            <p:sp>
              <p:nvSpPr>
                <p:cNvPr id="184" name="等腰三角形 183"/>
                <p:cNvSpPr/>
                <p:nvPr/>
              </p:nvSpPr>
              <p:spPr>
                <a:xfrm rot="5400000">
                  <a:off x="4701453" y="965855"/>
                  <a:ext cx="220338" cy="25972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6" name="椭圆 185"/>
                <p:cNvSpPr/>
                <p:nvPr/>
              </p:nvSpPr>
              <p:spPr>
                <a:xfrm>
                  <a:off x="4653305" y="984262"/>
                  <a:ext cx="104171" cy="104171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3" name="Freeform 7"/>
                <p:cNvSpPr/>
                <p:nvPr/>
              </p:nvSpPr>
              <p:spPr bwMode="auto">
                <a:xfrm flipH="1">
                  <a:off x="3968093" y="898192"/>
                  <a:ext cx="880534" cy="631667"/>
                </a:xfrm>
                <a:custGeom>
                  <a:avLst/>
                  <a:gdLst>
                    <a:gd name="T0" fmla="*/ 961 w 961"/>
                    <a:gd name="T1" fmla="*/ 388 h 689"/>
                    <a:gd name="T2" fmla="*/ 863 w 961"/>
                    <a:gd name="T3" fmla="*/ 495 h 689"/>
                    <a:gd name="T4" fmla="*/ 652 w 961"/>
                    <a:gd name="T5" fmla="*/ 633 h 689"/>
                    <a:gd name="T6" fmla="*/ 368 w 961"/>
                    <a:gd name="T7" fmla="*/ 676 h 689"/>
                    <a:gd name="T8" fmla="*/ 119 w 961"/>
                    <a:gd name="T9" fmla="*/ 554 h 689"/>
                    <a:gd name="T10" fmla="*/ 109 w 961"/>
                    <a:gd name="T11" fmla="*/ 544 h 689"/>
                    <a:gd name="T12" fmla="*/ 22 w 961"/>
                    <a:gd name="T13" fmla="*/ 386 h 689"/>
                    <a:gd name="T14" fmla="*/ 5 w 961"/>
                    <a:gd name="T15" fmla="*/ 217 h 689"/>
                    <a:gd name="T16" fmla="*/ 44 w 961"/>
                    <a:gd name="T17" fmla="*/ 83 h 689"/>
                    <a:gd name="T18" fmla="*/ 117 w 961"/>
                    <a:gd name="T19" fmla="*/ 12 h 689"/>
                    <a:gd name="T20" fmla="*/ 201 w 961"/>
                    <a:gd name="T21" fmla="*/ 6 h 689"/>
                    <a:gd name="T22" fmla="*/ 280 w 961"/>
                    <a:gd name="T23" fmla="*/ 39 h 689"/>
                    <a:gd name="T24" fmla="*/ 354 w 961"/>
                    <a:gd name="T25" fmla="*/ 89 h 689"/>
                    <a:gd name="T26" fmla="*/ 420 w 961"/>
                    <a:gd name="T27" fmla="*/ 150 h 689"/>
                    <a:gd name="T28" fmla="*/ 425 w 961"/>
                    <a:gd name="T29" fmla="*/ 155 h 689"/>
                    <a:gd name="T30" fmla="*/ 531 w 961"/>
                    <a:gd name="T31" fmla="*/ 270 h 689"/>
                    <a:gd name="T32" fmla="*/ 679 w 961"/>
                    <a:gd name="T33" fmla="*/ 366 h 689"/>
                    <a:gd name="T34" fmla="*/ 848 w 961"/>
                    <a:gd name="T35" fmla="*/ 399 h 689"/>
                    <a:gd name="T36" fmla="*/ 961 w 961"/>
                    <a:gd name="T37" fmla="*/ 388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61" h="689">
                      <a:moveTo>
                        <a:pt x="961" y="388"/>
                      </a:moveTo>
                      <a:cubicBezTo>
                        <a:pt x="947" y="405"/>
                        <a:pt x="915" y="447"/>
                        <a:pt x="863" y="495"/>
                      </a:cubicBezTo>
                      <a:cubicBezTo>
                        <a:pt x="811" y="543"/>
                        <a:pt x="739" y="597"/>
                        <a:pt x="652" y="633"/>
                      </a:cubicBezTo>
                      <a:cubicBezTo>
                        <a:pt x="565" y="670"/>
                        <a:pt x="464" y="689"/>
                        <a:pt x="368" y="676"/>
                      </a:cubicBezTo>
                      <a:cubicBezTo>
                        <a:pt x="273" y="664"/>
                        <a:pt x="182" y="620"/>
                        <a:pt x="119" y="554"/>
                      </a:cubicBezTo>
                      <a:cubicBezTo>
                        <a:pt x="116" y="551"/>
                        <a:pt x="113" y="547"/>
                        <a:pt x="109" y="544"/>
                      </a:cubicBezTo>
                      <a:cubicBezTo>
                        <a:pt x="68" y="499"/>
                        <a:pt x="39" y="443"/>
                        <a:pt x="22" y="386"/>
                      </a:cubicBezTo>
                      <a:cubicBezTo>
                        <a:pt x="5" y="328"/>
                        <a:pt x="0" y="269"/>
                        <a:pt x="5" y="217"/>
                      </a:cubicBezTo>
                      <a:cubicBezTo>
                        <a:pt x="10" y="164"/>
                        <a:pt x="24" y="118"/>
                        <a:pt x="44" y="83"/>
                      </a:cubicBezTo>
                      <a:cubicBezTo>
                        <a:pt x="64" y="48"/>
                        <a:pt x="89" y="25"/>
                        <a:pt x="117" y="12"/>
                      </a:cubicBezTo>
                      <a:cubicBezTo>
                        <a:pt x="145" y="0"/>
                        <a:pt x="173" y="0"/>
                        <a:pt x="201" y="6"/>
                      </a:cubicBezTo>
                      <a:cubicBezTo>
                        <a:pt x="228" y="12"/>
                        <a:pt x="255" y="24"/>
                        <a:pt x="280" y="39"/>
                      </a:cubicBezTo>
                      <a:cubicBezTo>
                        <a:pt x="306" y="53"/>
                        <a:pt x="331" y="70"/>
                        <a:pt x="354" y="89"/>
                      </a:cubicBezTo>
                      <a:cubicBezTo>
                        <a:pt x="377" y="107"/>
                        <a:pt x="399" y="127"/>
                        <a:pt x="420" y="150"/>
                      </a:cubicBezTo>
                      <a:cubicBezTo>
                        <a:pt x="422" y="152"/>
                        <a:pt x="423" y="154"/>
                        <a:pt x="425" y="155"/>
                      </a:cubicBezTo>
                      <a:cubicBezTo>
                        <a:pt x="457" y="189"/>
                        <a:pt x="489" y="232"/>
                        <a:pt x="531" y="270"/>
                      </a:cubicBezTo>
                      <a:cubicBezTo>
                        <a:pt x="572" y="309"/>
                        <a:pt x="623" y="343"/>
                        <a:pt x="679" y="366"/>
                      </a:cubicBezTo>
                      <a:cubicBezTo>
                        <a:pt x="735" y="388"/>
                        <a:pt x="796" y="399"/>
                        <a:pt x="848" y="399"/>
                      </a:cubicBezTo>
                      <a:cubicBezTo>
                        <a:pt x="900" y="400"/>
                        <a:pt x="943" y="390"/>
                        <a:pt x="961" y="3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85" name="Freeform 7"/>
                <p:cNvSpPr/>
                <p:nvPr/>
              </p:nvSpPr>
              <p:spPr bwMode="auto">
                <a:xfrm rot="2700000" flipH="1">
                  <a:off x="4072612" y="924354"/>
                  <a:ext cx="524478" cy="376245"/>
                </a:xfrm>
                <a:custGeom>
                  <a:avLst/>
                  <a:gdLst>
                    <a:gd name="T0" fmla="*/ 961 w 961"/>
                    <a:gd name="T1" fmla="*/ 388 h 689"/>
                    <a:gd name="T2" fmla="*/ 863 w 961"/>
                    <a:gd name="T3" fmla="*/ 495 h 689"/>
                    <a:gd name="T4" fmla="*/ 652 w 961"/>
                    <a:gd name="T5" fmla="*/ 633 h 689"/>
                    <a:gd name="T6" fmla="*/ 368 w 961"/>
                    <a:gd name="T7" fmla="*/ 676 h 689"/>
                    <a:gd name="T8" fmla="*/ 119 w 961"/>
                    <a:gd name="T9" fmla="*/ 554 h 689"/>
                    <a:gd name="T10" fmla="*/ 109 w 961"/>
                    <a:gd name="T11" fmla="*/ 544 h 689"/>
                    <a:gd name="T12" fmla="*/ 22 w 961"/>
                    <a:gd name="T13" fmla="*/ 386 h 689"/>
                    <a:gd name="T14" fmla="*/ 5 w 961"/>
                    <a:gd name="T15" fmla="*/ 217 h 689"/>
                    <a:gd name="T16" fmla="*/ 44 w 961"/>
                    <a:gd name="T17" fmla="*/ 83 h 689"/>
                    <a:gd name="T18" fmla="*/ 117 w 961"/>
                    <a:gd name="T19" fmla="*/ 12 h 689"/>
                    <a:gd name="T20" fmla="*/ 201 w 961"/>
                    <a:gd name="T21" fmla="*/ 6 h 689"/>
                    <a:gd name="T22" fmla="*/ 280 w 961"/>
                    <a:gd name="T23" fmla="*/ 39 h 689"/>
                    <a:gd name="T24" fmla="*/ 354 w 961"/>
                    <a:gd name="T25" fmla="*/ 89 h 689"/>
                    <a:gd name="T26" fmla="*/ 420 w 961"/>
                    <a:gd name="T27" fmla="*/ 150 h 689"/>
                    <a:gd name="T28" fmla="*/ 425 w 961"/>
                    <a:gd name="T29" fmla="*/ 155 h 689"/>
                    <a:gd name="T30" fmla="*/ 531 w 961"/>
                    <a:gd name="T31" fmla="*/ 270 h 689"/>
                    <a:gd name="T32" fmla="*/ 679 w 961"/>
                    <a:gd name="T33" fmla="*/ 366 h 689"/>
                    <a:gd name="T34" fmla="*/ 848 w 961"/>
                    <a:gd name="T35" fmla="*/ 399 h 689"/>
                    <a:gd name="T36" fmla="*/ 961 w 961"/>
                    <a:gd name="T37" fmla="*/ 388 h 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61" h="689">
                      <a:moveTo>
                        <a:pt x="961" y="388"/>
                      </a:moveTo>
                      <a:cubicBezTo>
                        <a:pt x="947" y="405"/>
                        <a:pt x="915" y="447"/>
                        <a:pt x="863" y="495"/>
                      </a:cubicBezTo>
                      <a:cubicBezTo>
                        <a:pt x="811" y="543"/>
                        <a:pt x="739" y="597"/>
                        <a:pt x="652" y="633"/>
                      </a:cubicBezTo>
                      <a:cubicBezTo>
                        <a:pt x="565" y="670"/>
                        <a:pt x="464" y="689"/>
                        <a:pt x="368" y="676"/>
                      </a:cubicBezTo>
                      <a:cubicBezTo>
                        <a:pt x="273" y="664"/>
                        <a:pt x="182" y="620"/>
                        <a:pt x="119" y="554"/>
                      </a:cubicBezTo>
                      <a:cubicBezTo>
                        <a:pt x="116" y="551"/>
                        <a:pt x="113" y="547"/>
                        <a:pt x="109" y="544"/>
                      </a:cubicBezTo>
                      <a:cubicBezTo>
                        <a:pt x="68" y="499"/>
                        <a:pt x="39" y="443"/>
                        <a:pt x="22" y="386"/>
                      </a:cubicBezTo>
                      <a:cubicBezTo>
                        <a:pt x="5" y="328"/>
                        <a:pt x="0" y="269"/>
                        <a:pt x="5" y="217"/>
                      </a:cubicBezTo>
                      <a:cubicBezTo>
                        <a:pt x="10" y="164"/>
                        <a:pt x="24" y="118"/>
                        <a:pt x="44" y="83"/>
                      </a:cubicBezTo>
                      <a:cubicBezTo>
                        <a:pt x="64" y="48"/>
                        <a:pt x="89" y="25"/>
                        <a:pt x="117" y="12"/>
                      </a:cubicBezTo>
                      <a:cubicBezTo>
                        <a:pt x="145" y="0"/>
                        <a:pt x="173" y="0"/>
                        <a:pt x="201" y="6"/>
                      </a:cubicBezTo>
                      <a:cubicBezTo>
                        <a:pt x="228" y="12"/>
                        <a:pt x="255" y="24"/>
                        <a:pt x="280" y="39"/>
                      </a:cubicBezTo>
                      <a:cubicBezTo>
                        <a:pt x="306" y="53"/>
                        <a:pt x="331" y="70"/>
                        <a:pt x="354" y="89"/>
                      </a:cubicBezTo>
                      <a:cubicBezTo>
                        <a:pt x="377" y="107"/>
                        <a:pt x="399" y="127"/>
                        <a:pt x="420" y="150"/>
                      </a:cubicBezTo>
                      <a:cubicBezTo>
                        <a:pt x="422" y="152"/>
                        <a:pt x="423" y="154"/>
                        <a:pt x="425" y="155"/>
                      </a:cubicBezTo>
                      <a:cubicBezTo>
                        <a:pt x="457" y="189"/>
                        <a:pt x="489" y="232"/>
                        <a:pt x="531" y="270"/>
                      </a:cubicBezTo>
                      <a:cubicBezTo>
                        <a:pt x="572" y="309"/>
                        <a:pt x="623" y="343"/>
                        <a:pt x="679" y="366"/>
                      </a:cubicBezTo>
                      <a:cubicBezTo>
                        <a:pt x="735" y="388"/>
                        <a:pt x="796" y="399"/>
                        <a:pt x="848" y="399"/>
                      </a:cubicBezTo>
                      <a:cubicBezTo>
                        <a:pt x="900" y="400"/>
                        <a:pt x="943" y="390"/>
                        <a:pt x="961" y="388"/>
                      </a:cubicBezTo>
                      <a:close/>
                    </a:path>
                  </a:pathLst>
                </a:custGeom>
                <a:solidFill>
                  <a:srgbClr val="FBE0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latin typeface="Century Gothic" panose="020B0502020202020204" pitchFamily="34" charset="0"/>
                  </a:endParaRPr>
                </a:p>
              </p:txBody>
            </p:sp>
          </p:grpSp>
        </p:grpSp>
        <p:sp>
          <p:nvSpPr>
            <p:cNvPr id="188" name="椭圆 187"/>
            <p:cNvSpPr/>
            <p:nvPr/>
          </p:nvSpPr>
          <p:spPr>
            <a:xfrm>
              <a:off x="7360255" y="42451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0C6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8" name="椭圆 177"/>
          <p:cNvSpPr/>
          <p:nvPr/>
        </p:nvSpPr>
        <p:spPr>
          <a:xfrm>
            <a:off x="3700497" y="4302202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1" name="分点上正文"/>
          <p:cNvSpPr/>
          <p:nvPr/>
        </p:nvSpPr>
        <p:spPr>
          <a:xfrm>
            <a:off x="83216" y="4943552"/>
            <a:ext cx="3463360" cy="260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altLang="zh-CN" sz="1100" dirty="0">
                <a:latin typeface="华文细黑" panose="02010600040101010101" pitchFamily="2" charset="-122"/>
                <a:ea typeface="华文细黑" panose="02010600040101010101" pitchFamily="2" charset="-122"/>
              </a:rPr>
              <a:t>. </a:t>
            </a:r>
          </a:p>
        </p:txBody>
      </p:sp>
      <p:sp>
        <p:nvSpPr>
          <p:cNvPr id="189" name="分点上标题"/>
          <p:cNvSpPr/>
          <p:nvPr/>
        </p:nvSpPr>
        <p:spPr>
          <a:xfrm>
            <a:off x="1401182" y="4419647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多人共享</a:t>
            </a:r>
          </a:p>
        </p:txBody>
      </p:sp>
      <p:sp>
        <p:nvSpPr>
          <p:cNvPr id="190" name="椭圆 189"/>
          <p:cNvSpPr/>
          <p:nvPr/>
        </p:nvSpPr>
        <p:spPr>
          <a:xfrm>
            <a:off x="7975604" y="4301366"/>
            <a:ext cx="635000" cy="635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dirty="0">
              <a:solidFill>
                <a:schemeClr val="tx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1" name="分点上标题"/>
          <p:cNvSpPr/>
          <p:nvPr/>
        </p:nvSpPr>
        <p:spPr>
          <a:xfrm>
            <a:off x="8706338" y="4418811"/>
            <a:ext cx="214539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 Light" panose="020B0502040204020203" charset="-122"/>
                <a:ea typeface="微软雅黑 Light" panose="020B0502040204020203" charset="-122"/>
              </a:rPr>
              <a:t>开放评论</a:t>
            </a:r>
          </a:p>
        </p:txBody>
      </p:sp>
      <p:grpSp>
        <p:nvGrpSpPr>
          <p:cNvPr id="272" name="组合 271"/>
          <p:cNvGrpSpPr/>
          <p:nvPr/>
        </p:nvGrpSpPr>
        <p:grpSpPr>
          <a:xfrm>
            <a:off x="4815223" y="2412652"/>
            <a:ext cx="549468" cy="228276"/>
            <a:chOff x="3789076" y="4421533"/>
            <a:chExt cx="5889054" cy="2446601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273" name="椭圆 272"/>
            <p:cNvSpPr/>
            <p:nvPr/>
          </p:nvSpPr>
          <p:spPr>
            <a:xfrm flipH="1">
              <a:off x="3789076" y="6073583"/>
              <a:ext cx="793028" cy="7930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74" name="组合 273"/>
            <p:cNvGrpSpPr/>
            <p:nvPr/>
          </p:nvGrpSpPr>
          <p:grpSpPr>
            <a:xfrm flipH="1">
              <a:off x="4018056" y="5166665"/>
              <a:ext cx="1967423" cy="1694516"/>
              <a:chOff x="621437" y="1524151"/>
              <a:chExt cx="1967424" cy="1694516"/>
            </a:xfrm>
            <a:grpFill/>
          </p:grpSpPr>
          <p:sp>
            <p:nvSpPr>
              <p:cNvPr id="286" name="椭圆 285"/>
              <p:cNvSpPr/>
              <p:nvPr/>
            </p:nvSpPr>
            <p:spPr>
              <a:xfrm>
                <a:off x="621437" y="2117836"/>
                <a:ext cx="1100831" cy="11008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7" name="圆角矩形 57"/>
              <p:cNvSpPr/>
              <p:nvPr/>
            </p:nvSpPr>
            <p:spPr>
              <a:xfrm>
                <a:off x="1074199" y="2442039"/>
                <a:ext cx="1514662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8" name="椭圆 287"/>
              <p:cNvSpPr/>
              <p:nvPr/>
            </p:nvSpPr>
            <p:spPr>
              <a:xfrm>
                <a:off x="865219" y="1524151"/>
                <a:ext cx="1675644" cy="16756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5" name="组合 274"/>
            <p:cNvGrpSpPr/>
            <p:nvPr/>
          </p:nvGrpSpPr>
          <p:grpSpPr>
            <a:xfrm flipH="1">
              <a:off x="4825813" y="5438830"/>
              <a:ext cx="2879019" cy="1429304"/>
              <a:chOff x="748315" y="1789364"/>
              <a:chExt cx="2879020" cy="1429304"/>
            </a:xfrm>
            <a:grpFill/>
          </p:grpSpPr>
          <p:sp>
            <p:nvSpPr>
              <p:cNvPr id="282" name="椭圆 281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3" name="椭圆 282"/>
              <p:cNvSpPr/>
              <p:nvPr/>
            </p:nvSpPr>
            <p:spPr>
              <a:xfrm>
                <a:off x="2198031" y="1789364"/>
                <a:ext cx="1429304" cy="142930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4" name="圆角矩形 62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5" name="椭圆 284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6" name="组合 275"/>
            <p:cNvGrpSpPr/>
            <p:nvPr/>
          </p:nvGrpSpPr>
          <p:grpSpPr>
            <a:xfrm flipH="1">
              <a:off x="5508773" y="4421533"/>
              <a:ext cx="4169357" cy="2445080"/>
              <a:chOff x="748315" y="773588"/>
              <a:chExt cx="4169358" cy="2445080"/>
            </a:xfrm>
            <a:grpFill/>
          </p:grpSpPr>
          <p:sp>
            <p:nvSpPr>
              <p:cNvPr id="278" name="椭圆 277"/>
              <p:cNvSpPr/>
              <p:nvPr/>
            </p:nvSpPr>
            <p:spPr>
              <a:xfrm>
                <a:off x="748315" y="2425638"/>
                <a:ext cx="793029" cy="79302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9" name="椭圆 278"/>
              <p:cNvSpPr/>
              <p:nvPr/>
            </p:nvSpPr>
            <p:spPr>
              <a:xfrm>
                <a:off x="2472592" y="773588"/>
                <a:ext cx="2445081" cy="2445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0" name="圆角矩形 67"/>
              <p:cNvSpPr/>
              <p:nvPr/>
            </p:nvSpPr>
            <p:spPr>
              <a:xfrm>
                <a:off x="1074198" y="2442039"/>
                <a:ext cx="2032371" cy="77662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1" name="椭圆 280"/>
              <p:cNvSpPr/>
              <p:nvPr/>
            </p:nvSpPr>
            <p:spPr>
              <a:xfrm>
                <a:off x="1144830" y="2027271"/>
                <a:ext cx="1172523" cy="117252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7" name="椭圆 276"/>
            <p:cNvSpPr/>
            <p:nvPr/>
          </p:nvSpPr>
          <p:spPr>
            <a:xfrm flipH="1">
              <a:off x="7388372" y="5437309"/>
              <a:ext cx="1429303" cy="1429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56516" y="6396270"/>
            <a:ext cx="299970" cy="347771"/>
            <a:chOff x="7142968" y="6178044"/>
            <a:chExt cx="488202" cy="565998"/>
          </a:xfrm>
        </p:grpSpPr>
        <p:sp>
          <p:nvSpPr>
            <p:cNvPr id="10" name="等腰三角形 9"/>
            <p:cNvSpPr/>
            <p:nvPr/>
          </p:nvSpPr>
          <p:spPr>
            <a:xfrm>
              <a:off x="7286642" y="6178044"/>
              <a:ext cx="200854" cy="182842"/>
            </a:xfrm>
            <a:prstGeom prst="triangle">
              <a:avLst/>
            </a:prstGeom>
            <a:solidFill>
              <a:srgbClr val="3EB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等腰三角形 162"/>
            <p:cNvSpPr/>
            <p:nvPr/>
          </p:nvSpPr>
          <p:spPr>
            <a:xfrm>
              <a:off x="7226370" y="6296263"/>
              <a:ext cx="321399" cy="182842"/>
            </a:xfrm>
            <a:prstGeom prst="triangle">
              <a:avLst/>
            </a:prstGeom>
            <a:solidFill>
              <a:srgbClr val="3EB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等腰三角形 163"/>
            <p:cNvSpPr/>
            <p:nvPr/>
          </p:nvSpPr>
          <p:spPr>
            <a:xfrm>
              <a:off x="7142968" y="6401933"/>
              <a:ext cx="488202" cy="182842"/>
            </a:xfrm>
            <a:prstGeom prst="triangle">
              <a:avLst/>
            </a:prstGeom>
            <a:solidFill>
              <a:srgbClr val="3EBC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364210" y="6584775"/>
              <a:ext cx="45719" cy="159267"/>
            </a:xfrm>
            <a:prstGeom prst="rect">
              <a:avLst/>
            </a:prstGeom>
            <a:solidFill>
              <a:srgbClr val="5D5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848471" y="5916601"/>
            <a:ext cx="181052" cy="297859"/>
            <a:chOff x="10692119" y="3829078"/>
            <a:chExt cx="1009652" cy="1661039"/>
          </a:xfrm>
        </p:grpSpPr>
        <p:sp>
          <p:nvSpPr>
            <p:cNvPr id="171" name="任意多边形 209"/>
            <p:cNvSpPr/>
            <p:nvPr/>
          </p:nvSpPr>
          <p:spPr>
            <a:xfrm flipH="1">
              <a:off x="11035805" y="4344376"/>
              <a:ext cx="358317" cy="1145741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-1" fmla="*/ 219075 w 342900"/>
                <a:gd name="connsiteY0-2" fmla="*/ 1367144 h 1367144"/>
                <a:gd name="connsiteX1-3" fmla="*/ 342900 w 342900"/>
                <a:gd name="connsiteY1-4" fmla="*/ 1362381 h 1367144"/>
                <a:gd name="connsiteX2-5" fmla="*/ 314325 w 342900"/>
                <a:gd name="connsiteY2-6" fmla="*/ 306 h 1367144"/>
                <a:gd name="connsiteX3-7" fmla="*/ 261938 w 342900"/>
                <a:gd name="connsiteY3-8" fmla="*/ 424169 h 1367144"/>
                <a:gd name="connsiteX4-9" fmla="*/ 0 w 342900"/>
                <a:gd name="connsiteY4-10" fmla="*/ 262244 h 1367144"/>
                <a:gd name="connsiteX5-11" fmla="*/ 242888 w 342900"/>
                <a:gd name="connsiteY5-12" fmla="*/ 495606 h 1367144"/>
                <a:gd name="connsiteX6-13" fmla="*/ 219075 w 342900"/>
                <a:gd name="connsiteY6-14" fmla="*/ 1367144 h 1367144"/>
                <a:gd name="connsiteX0-15" fmla="*/ 219075 w 342900"/>
                <a:gd name="connsiteY0-16" fmla="*/ 1367144 h 1367144"/>
                <a:gd name="connsiteX1-17" fmla="*/ 342900 w 342900"/>
                <a:gd name="connsiteY1-18" fmla="*/ 1362381 h 1367144"/>
                <a:gd name="connsiteX2-19" fmla="*/ 314325 w 342900"/>
                <a:gd name="connsiteY2-20" fmla="*/ 306 h 1367144"/>
                <a:gd name="connsiteX3-21" fmla="*/ 261938 w 342900"/>
                <a:gd name="connsiteY3-22" fmla="*/ 424169 h 1367144"/>
                <a:gd name="connsiteX4-23" fmla="*/ 0 w 342900"/>
                <a:gd name="connsiteY4-24" fmla="*/ 262244 h 1367144"/>
                <a:gd name="connsiteX5-25" fmla="*/ 242888 w 342900"/>
                <a:gd name="connsiteY5-26" fmla="*/ 495606 h 1367144"/>
                <a:gd name="connsiteX6-27" fmla="*/ 219075 w 342900"/>
                <a:gd name="connsiteY6-28" fmla="*/ 1367144 h 1367144"/>
                <a:gd name="connsiteX0-29" fmla="*/ 228044 w 351869"/>
                <a:gd name="connsiteY0-30" fmla="*/ 1367144 h 1367144"/>
                <a:gd name="connsiteX1-31" fmla="*/ 351869 w 351869"/>
                <a:gd name="connsiteY1-32" fmla="*/ 1362381 h 1367144"/>
                <a:gd name="connsiteX2-33" fmla="*/ 323294 w 351869"/>
                <a:gd name="connsiteY2-34" fmla="*/ 306 h 1367144"/>
                <a:gd name="connsiteX3-35" fmla="*/ 270907 w 351869"/>
                <a:gd name="connsiteY3-36" fmla="*/ 424169 h 1367144"/>
                <a:gd name="connsiteX4-37" fmla="*/ 8969 w 351869"/>
                <a:gd name="connsiteY4-38" fmla="*/ 262244 h 1367144"/>
                <a:gd name="connsiteX5-39" fmla="*/ 251857 w 351869"/>
                <a:gd name="connsiteY5-40" fmla="*/ 495606 h 1367144"/>
                <a:gd name="connsiteX6-41" fmla="*/ 228044 w 351869"/>
                <a:gd name="connsiteY6-42" fmla="*/ 1367144 h 1367144"/>
                <a:gd name="connsiteX0-43" fmla="*/ 228044 w 351869"/>
                <a:gd name="connsiteY0-44" fmla="*/ 1367144 h 1367144"/>
                <a:gd name="connsiteX1-45" fmla="*/ 351869 w 351869"/>
                <a:gd name="connsiteY1-46" fmla="*/ 1362381 h 1367144"/>
                <a:gd name="connsiteX2-47" fmla="*/ 323294 w 351869"/>
                <a:gd name="connsiteY2-48" fmla="*/ 306 h 1367144"/>
                <a:gd name="connsiteX3-49" fmla="*/ 270907 w 351869"/>
                <a:gd name="connsiteY3-50" fmla="*/ 424169 h 1367144"/>
                <a:gd name="connsiteX4-51" fmla="*/ 8969 w 351869"/>
                <a:gd name="connsiteY4-52" fmla="*/ 262244 h 1367144"/>
                <a:gd name="connsiteX5-53" fmla="*/ 251857 w 351869"/>
                <a:gd name="connsiteY5-54" fmla="*/ 495606 h 1367144"/>
                <a:gd name="connsiteX6-55" fmla="*/ 228044 w 351869"/>
                <a:gd name="connsiteY6-56" fmla="*/ 1367144 h 1367144"/>
                <a:gd name="connsiteX0-57" fmla="*/ 228044 w 357900"/>
                <a:gd name="connsiteY0-58" fmla="*/ 1397757 h 1397757"/>
                <a:gd name="connsiteX1-59" fmla="*/ 351869 w 357900"/>
                <a:gd name="connsiteY1-60" fmla="*/ 1392994 h 1397757"/>
                <a:gd name="connsiteX2-61" fmla="*/ 337060 w 357900"/>
                <a:gd name="connsiteY2-62" fmla="*/ 184883 h 1397757"/>
                <a:gd name="connsiteX3-63" fmla="*/ 323294 w 357900"/>
                <a:gd name="connsiteY3-64" fmla="*/ 30919 h 1397757"/>
                <a:gd name="connsiteX4-65" fmla="*/ 270907 w 357900"/>
                <a:gd name="connsiteY4-66" fmla="*/ 454782 h 1397757"/>
                <a:gd name="connsiteX5-67" fmla="*/ 8969 w 357900"/>
                <a:gd name="connsiteY5-68" fmla="*/ 292857 h 1397757"/>
                <a:gd name="connsiteX6-69" fmla="*/ 251857 w 357900"/>
                <a:gd name="connsiteY6-70" fmla="*/ 526219 h 1397757"/>
                <a:gd name="connsiteX7" fmla="*/ 228044 w 357900"/>
                <a:gd name="connsiteY7" fmla="*/ 1397757 h 1397757"/>
                <a:gd name="connsiteX0-71" fmla="*/ 228044 w 357614"/>
                <a:gd name="connsiteY0-72" fmla="*/ 1374578 h 1374578"/>
                <a:gd name="connsiteX1-73" fmla="*/ 351869 w 357614"/>
                <a:gd name="connsiteY1-74" fmla="*/ 1369815 h 1374578"/>
                <a:gd name="connsiteX2-75" fmla="*/ 337059 w 357614"/>
                <a:gd name="connsiteY2-76" fmla="*/ 215680 h 1374578"/>
                <a:gd name="connsiteX3-77" fmla="*/ 337060 w 357614"/>
                <a:gd name="connsiteY3-78" fmla="*/ 161704 h 1374578"/>
                <a:gd name="connsiteX4-79" fmla="*/ 323294 w 357614"/>
                <a:gd name="connsiteY4-80" fmla="*/ 7740 h 1374578"/>
                <a:gd name="connsiteX5-81" fmla="*/ 270907 w 357614"/>
                <a:gd name="connsiteY5-82" fmla="*/ 431603 h 1374578"/>
                <a:gd name="connsiteX6-83" fmla="*/ 8969 w 357614"/>
                <a:gd name="connsiteY6-84" fmla="*/ 269678 h 1374578"/>
                <a:gd name="connsiteX7-85" fmla="*/ 251857 w 357614"/>
                <a:gd name="connsiteY7-86" fmla="*/ 503040 h 1374578"/>
                <a:gd name="connsiteX8" fmla="*/ 228044 w 357614"/>
                <a:gd name="connsiteY8" fmla="*/ 1374578 h 1374578"/>
                <a:gd name="connsiteX0-87" fmla="*/ 228044 w 357614"/>
                <a:gd name="connsiteY0-88" fmla="*/ 1374408 h 1374408"/>
                <a:gd name="connsiteX1-89" fmla="*/ 351869 w 357614"/>
                <a:gd name="connsiteY1-90" fmla="*/ 1369645 h 1374408"/>
                <a:gd name="connsiteX2-91" fmla="*/ 337059 w 357614"/>
                <a:gd name="connsiteY2-92" fmla="*/ 215510 h 1374408"/>
                <a:gd name="connsiteX3-93" fmla="*/ 335472 w 357614"/>
                <a:gd name="connsiteY3-94" fmla="*/ 187728 h 1374408"/>
                <a:gd name="connsiteX4-95" fmla="*/ 337060 w 357614"/>
                <a:gd name="connsiteY4-96" fmla="*/ 161534 h 1374408"/>
                <a:gd name="connsiteX5-97" fmla="*/ 323294 w 357614"/>
                <a:gd name="connsiteY5-98" fmla="*/ 7570 h 1374408"/>
                <a:gd name="connsiteX6-99" fmla="*/ 270907 w 357614"/>
                <a:gd name="connsiteY6-100" fmla="*/ 431433 h 1374408"/>
                <a:gd name="connsiteX7-101" fmla="*/ 8969 w 357614"/>
                <a:gd name="connsiteY7-102" fmla="*/ 269508 h 1374408"/>
                <a:gd name="connsiteX8-103" fmla="*/ 251857 w 357614"/>
                <a:gd name="connsiteY8-104" fmla="*/ 502870 h 1374408"/>
                <a:gd name="connsiteX9" fmla="*/ 228044 w 357614"/>
                <a:gd name="connsiteY9" fmla="*/ 1374408 h 1374408"/>
                <a:gd name="connsiteX0-105" fmla="*/ 228044 w 511684"/>
                <a:gd name="connsiteY0-106" fmla="*/ 1374408 h 1374408"/>
                <a:gd name="connsiteX1-107" fmla="*/ 351869 w 511684"/>
                <a:gd name="connsiteY1-108" fmla="*/ 1369645 h 1374408"/>
                <a:gd name="connsiteX2-109" fmla="*/ 337059 w 511684"/>
                <a:gd name="connsiteY2-110" fmla="*/ 215510 h 1374408"/>
                <a:gd name="connsiteX3-111" fmla="*/ 511684 w 511684"/>
                <a:gd name="connsiteY3-112" fmla="*/ 106766 h 1374408"/>
                <a:gd name="connsiteX4-113" fmla="*/ 337060 w 511684"/>
                <a:gd name="connsiteY4-114" fmla="*/ 161534 h 1374408"/>
                <a:gd name="connsiteX5-115" fmla="*/ 323294 w 511684"/>
                <a:gd name="connsiteY5-116" fmla="*/ 7570 h 1374408"/>
                <a:gd name="connsiteX6-117" fmla="*/ 270907 w 511684"/>
                <a:gd name="connsiteY6-118" fmla="*/ 431433 h 1374408"/>
                <a:gd name="connsiteX7-119" fmla="*/ 8969 w 511684"/>
                <a:gd name="connsiteY7-120" fmla="*/ 269508 h 1374408"/>
                <a:gd name="connsiteX8-121" fmla="*/ 251857 w 511684"/>
                <a:gd name="connsiteY8-122" fmla="*/ 502870 h 1374408"/>
                <a:gd name="connsiteX9-123" fmla="*/ 228044 w 511684"/>
                <a:gd name="connsiteY9-124" fmla="*/ 1374408 h 1374408"/>
                <a:gd name="connsiteX0-125" fmla="*/ 228044 w 511707"/>
                <a:gd name="connsiteY0-126" fmla="*/ 1374408 h 1374408"/>
                <a:gd name="connsiteX1-127" fmla="*/ 351869 w 511707"/>
                <a:gd name="connsiteY1-128" fmla="*/ 1369645 h 1374408"/>
                <a:gd name="connsiteX2-129" fmla="*/ 337059 w 511707"/>
                <a:gd name="connsiteY2-130" fmla="*/ 215510 h 1374408"/>
                <a:gd name="connsiteX3-131" fmla="*/ 511684 w 511707"/>
                <a:gd name="connsiteY3-132" fmla="*/ 106766 h 1374408"/>
                <a:gd name="connsiteX4-133" fmla="*/ 337060 w 511707"/>
                <a:gd name="connsiteY4-134" fmla="*/ 161534 h 1374408"/>
                <a:gd name="connsiteX5-135" fmla="*/ 323294 w 511707"/>
                <a:gd name="connsiteY5-136" fmla="*/ 7570 h 1374408"/>
                <a:gd name="connsiteX6-137" fmla="*/ 270907 w 511707"/>
                <a:gd name="connsiteY6-138" fmla="*/ 431433 h 1374408"/>
                <a:gd name="connsiteX7-139" fmla="*/ 8969 w 511707"/>
                <a:gd name="connsiteY7-140" fmla="*/ 269508 h 1374408"/>
                <a:gd name="connsiteX8-141" fmla="*/ 251857 w 511707"/>
                <a:gd name="connsiteY8-142" fmla="*/ 502870 h 1374408"/>
                <a:gd name="connsiteX9-143" fmla="*/ 228044 w 511707"/>
                <a:gd name="connsiteY9-144" fmla="*/ 1374408 h 1374408"/>
                <a:gd name="connsiteX0-145" fmla="*/ 228044 w 511721"/>
                <a:gd name="connsiteY0-146" fmla="*/ 1374408 h 1374408"/>
                <a:gd name="connsiteX1-147" fmla="*/ 351869 w 511721"/>
                <a:gd name="connsiteY1-148" fmla="*/ 1369645 h 1374408"/>
                <a:gd name="connsiteX2-149" fmla="*/ 337059 w 511721"/>
                <a:gd name="connsiteY2-150" fmla="*/ 215510 h 1374408"/>
                <a:gd name="connsiteX3-151" fmla="*/ 511684 w 511721"/>
                <a:gd name="connsiteY3-152" fmla="*/ 106766 h 1374408"/>
                <a:gd name="connsiteX4-153" fmla="*/ 337060 w 511721"/>
                <a:gd name="connsiteY4-154" fmla="*/ 161534 h 1374408"/>
                <a:gd name="connsiteX5-155" fmla="*/ 323294 w 511721"/>
                <a:gd name="connsiteY5-156" fmla="*/ 7570 h 1374408"/>
                <a:gd name="connsiteX6-157" fmla="*/ 270907 w 511721"/>
                <a:gd name="connsiteY6-158" fmla="*/ 431433 h 1374408"/>
                <a:gd name="connsiteX7-159" fmla="*/ 8969 w 511721"/>
                <a:gd name="connsiteY7-160" fmla="*/ 269508 h 1374408"/>
                <a:gd name="connsiteX8-161" fmla="*/ 251857 w 511721"/>
                <a:gd name="connsiteY8-162" fmla="*/ 502870 h 1374408"/>
                <a:gd name="connsiteX9-163" fmla="*/ 228044 w 511721"/>
                <a:gd name="connsiteY9-164" fmla="*/ 1374408 h 1374408"/>
                <a:gd name="connsiteX0-165" fmla="*/ 228044 w 512236"/>
                <a:gd name="connsiteY0-166" fmla="*/ 1374408 h 1374408"/>
                <a:gd name="connsiteX1-167" fmla="*/ 351869 w 512236"/>
                <a:gd name="connsiteY1-168" fmla="*/ 1369645 h 1374408"/>
                <a:gd name="connsiteX2-169" fmla="*/ 337059 w 512236"/>
                <a:gd name="connsiteY2-170" fmla="*/ 215510 h 1374408"/>
                <a:gd name="connsiteX3-171" fmla="*/ 511684 w 512236"/>
                <a:gd name="connsiteY3-172" fmla="*/ 106766 h 1374408"/>
                <a:gd name="connsiteX4-173" fmla="*/ 337060 w 512236"/>
                <a:gd name="connsiteY4-174" fmla="*/ 161534 h 1374408"/>
                <a:gd name="connsiteX5-175" fmla="*/ 323294 w 512236"/>
                <a:gd name="connsiteY5-176" fmla="*/ 7570 h 1374408"/>
                <a:gd name="connsiteX6-177" fmla="*/ 270907 w 512236"/>
                <a:gd name="connsiteY6-178" fmla="*/ 431433 h 1374408"/>
                <a:gd name="connsiteX7-179" fmla="*/ 8969 w 512236"/>
                <a:gd name="connsiteY7-180" fmla="*/ 269508 h 1374408"/>
                <a:gd name="connsiteX8-181" fmla="*/ 251857 w 512236"/>
                <a:gd name="connsiteY8-182" fmla="*/ 502870 h 1374408"/>
                <a:gd name="connsiteX9-183" fmla="*/ 228044 w 512236"/>
                <a:gd name="connsiteY9-184" fmla="*/ 1374408 h 1374408"/>
                <a:gd name="connsiteX0-185" fmla="*/ 228044 w 512181"/>
                <a:gd name="connsiteY0-186" fmla="*/ 1374408 h 1374408"/>
                <a:gd name="connsiteX1-187" fmla="*/ 351869 w 512181"/>
                <a:gd name="connsiteY1-188" fmla="*/ 1369645 h 1374408"/>
                <a:gd name="connsiteX2-189" fmla="*/ 337059 w 512181"/>
                <a:gd name="connsiteY2-190" fmla="*/ 215510 h 1374408"/>
                <a:gd name="connsiteX3-191" fmla="*/ 511684 w 512181"/>
                <a:gd name="connsiteY3-192" fmla="*/ 106766 h 1374408"/>
                <a:gd name="connsiteX4-193" fmla="*/ 337060 w 512181"/>
                <a:gd name="connsiteY4-194" fmla="*/ 161534 h 1374408"/>
                <a:gd name="connsiteX5-195" fmla="*/ 323294 w 512181"/>
                <a:gd name="connsiteY5-196" fmla="*/ 7570 h 1374408"/>
                <a:gd name="connsiteX6-197" fmla="*/ 270907 w 512181"/>
                <a:gd name="connsiteY6-198" fmla="*/ 431433 h 1374408"/>
                <a:gd name="connsiteX7-199" fmla="*/ 8969 w 512181"/>
                <a:gd name="connsiteY7-200" fmla="*/ 269508 h 1374408"/>
                <a:gd name="connsiteX8-201" fmla="*/ 251857 w 512181"/>
                <a:gd name="connsiteY8-202" fmla="*/ 502870 h 1374408"/>
                <a:gd name="connsiteX9-203" fmla="*/ 228044 w 512181"/>
                <a:gd name="connsiteY9-204" fmla="*/ 1374408 h 1374408"/>
                <a:gd name="connsiteX0-205" fmla="*/ 228044 w 512181"/>
                <a:gd name="connsiteY0-206" fmla="*/ 1374408 h 1374408"/>
                <a:gd name="connsiteX1-207" fmla="*/ 351869 w 512181"/>
                <a:gd name="connsiteY1-208" fmla="*/ 1369645 h 1374408"/>
                <a:gd name="connsiteX2-209" fmla="*/ 337059 w 512181"/>
                <a:gd name="connsiteY2-210" fmla="*/ 215510 h 1374408"/>
                <a:gd name="connsiteX3-211" fmla="*/ 511684 w 512181"/>
                <a:gd name="connsiteY3-212" fmla="*/ 106766 h 1374408"/>
                <a:gd name="connsiteX4-213" fmla="*/ 337060 w 512181"/>
                <a:gd name="connsiteY4-214" fmla="*/ 161534 h 1374408"/>
                <a:gd name="connsiteX5-215" fmla="*/ 323294 w 512181"/>
                <a:gd name="connsiteY5-216" fmla="*/ 7570 h 1374408"/>
                <a:gd name="connsiteX6-217" fmla="*/ 270907 w 512181"/>
                <a:gd name="connsiteY6-218" fmla="*/ 431433 h 1374408"/>
                <a:gd name="connsiteX7-219" fmla="*/ 8969 w 512181"/>
                <a:gd name="connsiteY7-220" fmla="*/ 269508 h 1374408"/>
                <a:gd name="connsiteX8-221" fmla="*/ 251857 w 512181"/>
                <a:gd name="connsiteY8-222" fmla="*/ 502870 h 1374408"/>
                <a:gd name="connsiteX9-223" fmla="*/ 228044 w 512181"/>
                <a:gd name="connsiteY9-224" fmla="*/ 1374408 h 1374408"/>
                <a:gd name="connsiteX0-225" fmla="*/ 228044 w 514557"/>
                <a:gd name="connsiteY0-226" fmla="*/ 1374408 h 1374408"/>
                <a:gd name="connsiteX1-227" fmla="*/ 351869 w 514557"/>
                <a:gd name="connsiteY1-228" fmla="*/ 1369645 h 1374408"/>
                <a:gd name="connsiteX2-229" fmla="*/ 337059 w 514557"/>
                <a:gd name="connsiteY2-230" fmla="*/ 215510 h 1374408"/>
                <a:gd name="connsiteX3-231" fmla="*/ 514066 w 514557"/>
                <a:gd name="connsiteY3-232" fmla="*/ 54379 h 1374408"/>
                <a:gd name="connsiteX4-233" fmla="*/ 337060 w 514557"/>
                <a:gd name="connsiteY4-234" fmla="*/ 161534 h 1374408"/>
                <a:gd name="connsiteX5-235" fmla="*/ 323294 w 514557"/>
                <a:gd name="connsiteY5-236" fmla="*/ 7570 h 1374408"/>
                <a:gd name="connsiteX6-237" fmla="*/ 270907 w 514557"/>
                <a:gd name="connsiteY6-238" fmla="*/ 431433 h 1374408"/>
                <a:gd name="connsiteX7-239" fmla="*/ 8969 w 514557"/>
                <a:gd name="connsiteY7-240" fmla="*/ 269508 h 1374408"/>
                <a:gd name="connsiteX8-241" fmla="*/ 251857 w 514557"/>
                <a:gd name="connsiteY8-242" fmla="*/ 502870 h 1374408"/>
                <a:gd name="connsiteX9-243" fmla="*/ 228044 w 514557"/>
                <a:gd name="connsiteY9-244" fmla="*/ 1374408 h 1374408"/>
                <a:gd name="connsiteX0-245" fmla="*/ 228044 w 514072"/>
                <a:gd name="connsiteY0-246" fmla="*/ 1374408 h 1374408"/>
                <a:gd name="connsiteX1-247" fmla="*/ 351869 w 514072"/>
                <a:gd name="connsiteY1-248" fmla="*/ 1369645 h 1374408"/>
                <a:gd name="connsiteX2-249" fmla="*/ 341822 w 514072"/>
                <a:gd name="connsiteY2-250" fmla="*/ 196460 h 1374408"/>
                <a:gd name="connsiteX3-251" fmla="*/ 514066 w 514072"/>
                <a:gd name="connsiteY3-252" fmla="*/ 54379 h 1374408"/>
                <a:gd name="connsiteX4-253" fmla="*/ 337060 w 514072"/>
                <a:gd name="connsiteY4-254" fmla="*/ 161534 h 1374408"/>
                <a:gd name="connsiteX5-255" fmla="*/ 323294 w 514072"/>
                <a:gd name="connsiteY5-256" fmla="*/ 7570 h 1374408"/>
                <a:gd name="connsiteX6-257" fmla="*/ 270907 w 514072"/>
                <a:gd name="connsiteY6-258" fmla="*/ 431433 h 1374408"/>
                <a:gd name="connsiteX7-259" fmla="*/ 8969 w 514072"/>
                <a:gd name="connsiteY7-260" fmla="*/ 269508 h 1374408"/>
                <a:gd name="connsiteX8-261" fmla="*/ 251857 w 514072"/>
                <a:gd name="connsiteY8-262" fmla="*/ 502870 h 1374408"/>
                <a:gd name="connsiteX9-263" fmla="*/ 228044 w 514072"/>
                <a:gd name="connsiteY9-264" fmla="*/ 1374408 h 1374408"/>
                <a:gd name="connsiteX0-265" fmla="*/ 228044 w 514072"/>
                <a:gd name="connsiteY0-266" fmla="*/ 1374408 h 1374408"/>
                <a:gd name="connsiteX1-267" fmla="*/ 351869 w 514072"/>
                <a:gd name="connsiteY1-268" fmla="*/ 1369645 h 1374408"/>
                <a:gd name="connsiteX2-269" fmla="*/ 341822 w 514072"/>
                <a:gd name="connsiteY2-270" fmla="*/ 196460 h 1374408"/>
                <a:gd name="connsiteX3-271" fmla="*/ 514066 w 514072"/>
                <a:gd name="connsiteY3-272" fmla="*/ 54379 h 1374408"/>
                <a:gd name="connsiteX4-273" fmla="*/ 337060 w 514072"/>
                <a:gd name="connsiteY4-274" fmla="*/ 161534 h 1374408"/>
                <a:gd name="connsiteX5-275" fmla="*/ 323294 w 514072"/>
                <a:gd name="connsiteY5-276" fmla="*/ 7570 h 1374408"/>
                <a:gd name="connsiteX6-277" fmla="*/ 270907 w 514072"/>
                <a:gd name="connsiteY6-278" fmla="*/ 431433 h 1374408"/>
                <a:gd name="connsiteX7-279" fmla="*/ 8969 w 514072"/>
                <a:gd name="connsiteY7-280" fmla="*/ 269508 h 1374408"/>
                <a:gd name="connsiteX8-281" fmla="*/ 251857 w 514072"/>
                <a:gd name="connsiteY8-282" fmla="*/ 502870 h 1374408"/>
                <a:gd name="connsiteX9-283" fmla="*/ 228044 w 514072"/>
                <a:gd name="connsiteY9-284" fmla="*/ 1374408 h 1374408"/>
                <a:gd name="connsiteX0-285" fmla="*/ 228044 w 514072"/>
                <a:gd name="connsiteY0-286" fmla="*/ 1374408 h 1374408"/>
                <a:gd name="connsiteX1-287" fmla="*/ 351869 w 514072"/>
                <a:gd name="connsiteY1-288" fmla="*/ 1369645 h 1374408"/>
                <a:gd name="connsiteX2-289" fmla="*/ 341822 w 514072"/>
                <a:gd name="connsiteY2-290" fmla="*/ 196460 h 1374408"/>
                <a:gd name="connsiteX3-291" fmla="*/ 514066 w 514072"/>
                <a:gd name="connsiteY3-292" fmla="*/ 54379 h 1374408"/>
                <a:gd name="connsiteX4-293" fmla="*/ 337060 w 514072"/>
                <a:gd name="connsiteY4-294" fmla="*/ 161534 h 1374408"/>
                <a:gd name="connsiteX5-295" fmla="*/ 323294 w 514072"/>
                <a:gd name="connsiteY5-296" fmla="*/ 7570 h 1374408"/>
                <a:gd name="connsiteX6-297" fmla="*/ 270907 w 514072"/>
                <a:gd name="connsiteY6-298" fmla="*/ 431433 h 1374408"/>
                <a:gd name="connsiteX7-299" fmla="*/ 8969 w 514072"/>
                <a:gd name="connsiteY7-300" fmla="*/ 269508 h 1374408"/>
                <a:gd name="connsiteX8-301" fmla="*/ 251857 w 514072"/>
                <a:gd name="connsiteY8-302" fmla="*/ 502870 h 1374408"/>
                <a:gd name="connsiteX9-303" fmla="*/ 228044 w 514072"/>
                <a:gd name="connsiteY9-304" fmla="*/ 1374408 h 1374408"/>
                <a:gd name="connsiteX0-305" fmla="*/ 219075 w 505103"/>
                <a:gd name="connsiteY0-306" fmla="*/ 1374408 h 1374408"/>
                <a:gd name="connsiteX1-307" fmla="*/ 342900 w 505103"/>
                <a:gd name="connsiteY1-308" fmla="*/ 1369645 h 1374408"/>
                <a:gd name="connsiteX2-309" fmla="*/ 332853 w 505103"/>
                <a:gd name="connsiteY2-310" fmla="*/ 196460 h 1374408"/>
                <a:gd name="connsiteX3-311" fmla="*/ 505097 w 505103"/>
                <a:gd name="connsiteY3-312" fmla="*/ 54379 h 1374408"/>
                <a:gd name="connsiteX4-313" fmla="*/ 328091 w 505103"/>
                <a:gd name="connsiteY4-314" fmla="*/ 161534 h 1374408"/>
                <a:gd name="connsiteX5-315" fmla="*/ 314325 w 505103"/>
                <a:gd name="connsiteY5-316" fmla="*/ 7570 h 1374408"/>
                <a:gd name="connsiteX6-317" fmla="*/ 261938 w 505103"/>
                <a:gd name="connsiteY6-318" fmla="*/ 431433 h 1374408"/>
                <a:gd name="connsiteX7-319" fmla="*/ 0 w 505103"/>
                <a:gd name="connsiteY7-320" fmla="*/ 269508 h 1374408"/>
                <a:gd name="connsiteX8-321" fmla="*/ 242888 w 505103"/>
                <a:gd name="connsiteY8-322" fmla="*/ 502870 h 1374408"/>
                <a:gd name="connsiteX9-323" fmla="*/ 219075 w 505103"/>
                <a:gd name="connsiteY9-324" fmla="*/ 1374408 h 1374408"/>
                <a:gd name="connsiteX0-325" fmla="*/ 219075 w 505103"/>
                <a:gd name="connsiteY0-326" fmla="*/ 1523547 h 1523547"/>
                <a:gd name="connsiteX1-327" fmla="*/ 342900 w 505103"/>
                <a:gd name="connsiteY1-328" fmla="*/ 1518784 h 1523547"/>
                <a:gd name="connsiteX2-329" fmla="*/ 332853 w 505103"/>
                <a:gd name="connsiteY2-330" fmla="*/ 345599 h 1523547"/>
                <a:gd name="connsiteX3-331" fmla="*/ 505097 w 505103"/>
                <a:gd name="connsiteY3-332" fmla="*/ 203518 h 1523547"/>
                <a:gd name="connsiteX4-333" fmla="*/ 328091 w 505103"/>
                <a:gd name="connsiteY4-334" fmla="*/ 310673 h 1523547"/>
                <a:gd name="connsiteX5-335" fmla="*/ 307975 w 505103"/>
                <a:gd name="connsiteY5-336" fmla="*/ 4309 h 1523547"/>
                <a:gd name="connsiteX6-337" fmla="*/ 261938 w 505103"/>
                <a:gd name="connsiteY6-338" fmla="*/ 580572 h 1523547"/>
                <a:gd name="connsiteX7-339" fmla="*/ 0 w 505103"/>
                <a:gd name="connsiteY7-340" fmla="*/ 418647 h 1523547"/>
                <a:gd name="connsiteX8-341" fmla="*/ 242888 w 505103"/>
                <a:gd name="connsiteY8-342" fmla="*/ 652009 h 1523547"/>
                <a:gd name="connsiteX9-343" fmla="*/ 219075 w 505103"/>
                <a:gd name="connsiteY9-344" fmla="*/ 1523547 h 1523547"/>
                <a:gd name="connsiteX0-345" fmla="*/ 219075 w 505103"/>
                <a:gd name="connsiteY0-346" fmla="*/ 1523547 h 1523547"/>
                <a:gd name="connsiteX1-347" fmla="*/ 342900 w 505103"/>
                <a:gd name="connsiteY1-348" fmla="*/ 1518784 h 1523547"/>
                <a:gd name="connsiteX2-349" fmla="*/ 332853 w 505103"/>
                <a:gd name="connsiteY2-350" fmla="*/ 345599 h 1523547"/>
                <a:gd name="connsiteX3-351" fmla="*/ 505097 w 505103"/>
                <a:gd name="connsiteY3-352" fmla="*/ 203518 h 1523547"/>
                <a:gd name="connsiteX4-353" fmla="*/ 328091 w 505103"/>
                <a:gd name="connsiteY4-354" fmla="*/ 310673 h 1523547"/>
                <a:gd name="connsiteX5-355" fmla="*/ 307975 w 505103"/>
                <a:gd name="connsiteY5-356" fmla="*/ 4309 h 1523547"/>
                <a:gd name="connsiteX6-357" fmla="*/ 261938 w 505103"/>
                <a:gd name="connsiteY6-358" fmla="*/ 580572 h 1523547"/>
                <a:gd name="connsiteX7-359" fmla="*/ 0 w 505103"/>
                <a:gd name="connsiteY7-360" fmla="*/ 418647 h 1523547"/>
                <a:gd name="connsiteX8-361" fmla="*/ 242888 w 505103"/>
                <a:gd name="connsiteY8-362" fmla="*/ 652009 h 1523547"/>
                <a:gd name="connsiteX9-363" fmla="*/ 219075 w 505103"/>
                <a:gd name="connsiteY9-364" fmla="*/ 1523547 h 15235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85" y="connsiteY7-86"/>
                </a:cxn>
                <a:cxn ang="0">
                  <a:pos x="connsiteX8-103" y="connsiteY8-104"/>
                </a:cxn>
                <a:cxn ang="0">
                  <a:pos x="connsiteX9-123" y="connsiteY9-124"/>
                </a:cxn>
              </a:cxnLst>
              <a:rect l="l" t="t" r="r" b="b"/>
              <a:pathLst>
                <a:path w="505103" h="1523547">
                  <a:moveTo>
                    <a:pt x="219075" y="1523547"/>
                  </a:moveTo>
                  <a:lnTo>
                    <a:pt x="342900" y="1518784"/>
                  </a:lnTo>
                  <a:cubicBezTo>
                    <a:pt x="361069" y="1325634"/>
                    <a:pt x="335321" y="546951"/>
                    <a:pt x="332853" y="345599"/>
                  </a:cubicBezTo>
                  <a:cubicBezTo>
                    <a:pt x="430133" y="312919"/>
                    <a:pt x="505891" y="209339"/>
                    <a:pt x="505097" y="203518"/>
                  </a:cubicBezTo>
                  <a:cubicBezTo>
                    <a:pt x="504303" y="197697"/>
                    <a:pt x="330121" y="340699"/>
                    <a:pt x="328091" y="310673"/>
                  </a:cubicBezTo>
                  <a:cubicBezTo>
                    <a:pt x="326061" y="280647"/>
                    <a:pt x="319000" y="-40674"/>
                    <a:pt x="307975" y="4309"/>
                  </a:cubicBezTo>
                  <a:cubicBezTo>
                    <a:pt x="303213" y="167822"/>
                    <a:pt x="279400" y="439284"/>
                    <a:pt x="261938" y="580572"/>
                  </a:cubicBezTo>
                  <a:cubicBezTo>
                    <a:pt x="165100" y="555172"/>
                    <a:pt x="107157" y="513104"/>
                    <a:pt x="0" y="418647"/>
                  </a:cubicBezTo>
                  <a:cubicBezTo>
                    <a:pt x="51594" y="519453"/>
                    <a:pt x="161925" y="574222"/>
                    <a:pt x="242888" y="652009"/>
                  </a:cubicBezTo>
                  <a:lnTo>
                    <a:pt x="219075" y="1523547"/>
                  </a:lnTo>
                  <a:close/>
                </a:path>
              </a:pathLst>
            </a:custGeom>
            <a:solidFill>
              <a:srgbClr val="5D5845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2" name="任意多边形: 形状 171"/>
            <p:cNvSpPr/>
            <p:nvPr/>
          </p:nvSpPr>
          <p:spPr bwMode="auto">
            <a:xfrm>
              <a:off x="10692119" y="3829078"/>
              <a:ext cx="1009652" cy="1091587"/>
            </a:xfrm>
            <a:custGeom>
              <a:avLst/>
              <a:gdLst>
                <a:gd name="connsiteX0" fmla="*/ 600075 w 1200150"/>
                <a:gd name="connsiteY0" fmla="*/ 0 h 1512888"/>
                <a:gd name="connsiteX1" fmla="*/ 785813 w 1200150"/>
                <a:gd name="connsiteY1" fmla="*/ 217488 h 1512888"/>
                <a:gd name="connsiteX2" fmla="*/ 669925 w 1200150"/>
                <a:gd name="connsiteY2" fmla="*/ 217488 h 1512888"/>
                <a:gd name="connsiteX3" fmla="*/ 879475 w 1200150"/>
                <a:gd name="connsiteY3" fmla="*/ 463550 h 1512888"/>
                <a:gd name="connsiteX4" fmla="*/ 719137 w 1200150"/>
                <a:gd name="connsiteY4" fmla="*/ 463550 h 1512888"/>
                <a:gd name="connsiteX5" fmla="*/ 968375 w 1200150"/>
                <a:gd name="connsiteY5" fmla="*/ 747713 h 1512888"/>
                <a:gd name="connsiteX6" fmla="*/ 735013 w 1200150"/>
                <a:gd name="connsiteY6" fmla="*/ 747713 h 1512888"/>
                <a:gd name="connsiteX7" fmla="*/ 1109663 w 1200150"/>
                <a:gd name="connsiteY7" fmla="*/ 1189038 h 1512888"/>
                <a:gd name="connsiteX8" fmla="*/ 927100 w 1200150"/>
                <a:gd name="connsiteY8" fmla="*/ 1189038 h 1512888"/>
                <a:gd name="connsiteX9" fmla="*/ 1200150 w 1200150"/>
                <a:gd name="connsiteY9" fmla="*/ 1512888 h 1512888"/>
                <a:gd name="connsiteX10" fmla="*/ 0 w 1200150"/>
                <a:gd name="connsiteY10" fmla="*/ 1512888 h 1512888"/>
                <a:gd name="connsiteX11" fmla="*/ 273050 w 1200150"/>
                <a:gd name="connsiteY11" fmla="*/ 1189038 h 1512888"/>
                <a:gd name="connsiteX12" fmla="*/ 90487 w 1200150"/>
                <a:gd name="connsiteY12" fmla="*/ 1189038 h 1512888"/>
                <a:gd name="connsiteX13" fmla="*/ 468313 w 1200150"/>
                <a:gd name="connsiteY13" fmla="*/ 747713 h 1512888"/>
                <a:gd name="connsiteX14" fmla="*/ 230187 w 1200150"/>
                <a:gd name="connsiteY14" fmla="*/ 747713 h 1512888"/>
                <a:gd name="connsiteX15" fmla="*/ 484187 w 1200150"/>
                <a:gd name="connsiteY15" fmla="*/ 463550 h 1512888"/>
                <a:gd name="connsiteX16" fmla="*/ 320675 w 1200150"/>
                <a:gd name="connsiteY16" fmla="*/ 463550 h 1512888"/>
                <a:gd name="connsiteX17" fmla="*/ 528637 w 1200150"/>
                <a:gd name="connsiteY17" fmla="*/ 217488 h 1512888"/>
                <a:gd name="connsiteX18" fmla="*/ 414337 w 1200150"/>
                <a:gd name="connsiteY18" fmla="*/ 217488 h 1512888"/>
                <a:gd name="connsiteX0-1" fmla="*/ 600075 w 1200150"/>
                <a:gd name="connsiteY0-2" fmla="*/ 0 h 1512888"/>
                <a:gd name="connsiteX1-3" fmla="*/ 785813 w 1200150"/>
                <a:gd name="connsiteY1-4" fmla="*/ 217488 h 1512888"/>
                <a:gd name="connsiteX2-5" fmla="*/ 669925 w 1200150"/>
                <a:gd name="connsiteY2-6" fmla="*/ 217488 h 1512888"/>
                <a:gd name="connsiteX3-7" fmla="*/ 879475 w 1200150"/>
                <a:gd name="connsiteY3-8" fmla="*/ 463550 h 1512888"/>
                <a:gd name="connsiteX4-9" fmla="*/ 719137 w 1200150"/>
                <a:gd name="connsiteY4-10" fmla="*/ 463550 h 1512888"/>
                <a:gd name="connsiteX5-11" fmla="*/ 968375 w 1200150"/>
                <a:gd name="connsiteY5-12" fmla="*/ 747713 h 1512888"/>
                <a:gd name="connsiteX6-13" fmla="*/ 735013 w 1200150"/>
                <a:gd name="connsiteY6-14" fmla="*/ 747713 h 1512888"/>
                <a:gd name="connsiteX7-15" fmla="*/ 1109663 w 1200150"/>
                <a:gd name="connsiteY7-16" fmla="*/ 1189038 h 1512888"/>
                <a:gd name="connsiteX8-17" fmla="*/ 927100 w 1200150"/>
                <a:gd name="connsiteY8-18" fmla="*/ 1189038 h 1512888"/>
                <a:gd name="connsiteX9-19" fmla="*/ 1200150 w 1200150"/>
                <a:gd name="connsiteY9-20" fmla="*/ 1512888 h 1512888"/>
                <a:gd name="connsiteX10-21" fmla="*/ 0 w 1200150"/>
                <a:gd name="connsiteY10-22" fmla="*/ 1512888 h 1512888"/>
                <a:gd name="connsiteX11-23" fmla="*/ 273050 w 1200150"/>
                <a:gd name="connsiteY11-24" fmla="*/ 1189038 h 1512888"/>
                <a:gd name="connsiteX12-25" fmla="*/ 90487 w 1200150"/>
                <a:gd name="connsiteY12-26" fmla="*/ 1189038 h 1512888"/>
                <a:gd name="connsiteX13-27" fmla="*/ 468313 w 1200150"/>
                <a:gd name="connsiteY13-28" fmla="*/ 747713 h 1512888"/>
                <a:gd name="connsiteX14-29" fmla="*/ 230187 w 1200150"/>
                <a:gd name="connsiteY14-30" fmla="*/ 747713 h 1512888"/>
                <a:gd name="connsiteX15-31" fmla="*/ 484187 w 1200150"/>
                <a:gd name="connsiteY15-32" fmla="*/ 463550 h 1512888"/>
                <a:gd name="connsiteX16-33" fmla="*/ 320675 w 1200150"/>
                <a:gd name="connsiteY16-34" fmla="*/ 463550 h 1512888"/>
                <a:gd name="connsiteX17-35" fmla="*/ 528637 w 1200150"/>
                <a:gd name="connsiteY17-36" fmla="*/ 217488 h 1512888"/>
                <a:gd name="connsiteX18-37" fmla="*/ 414337 w 1200150"/>
                <a:gd name="connsiteY18-38" fmla="*/ 217488 h 1512888"/>
                <a:gd name="connsiteX19" fmla="*/ 600075 w 1200150"/>
                <a:gd name="connsiteY19" fmla="*/ 0 h 1512888"/>
                <a:gd name="connsiteX0-39" fmla="*/ 600075 w 1200150"/>
                <a:gd name="connsiteY0-40" fmla="*/ 0 h 1512888"/>
                <a:gd name="connsiteX1-41" fmla="*/ 785813 w 1200150"/>
                <a:gd name="connsiteY1-42" fmla="*/ 217488 h 1512888"/>
                <a:gd name="connsiteX2-43" fmla="*/ 669925 w 1200150"/>
                <a:gd name="connsiteY2-44" fmla="*/ 217488 h 1512888"/>
                <a:gd name="connsiteX3-45" fmla="*/ 879475 w 1200150"/>
                <a:gd name="connsiteY3-46" fmla="*/ 463550 h 1512888"/>
                <a:gd name="connsiteX4-47" fmla="*/ 719137 w 1200150"/>
                <a:gd name="connsiteY4-48" fmla="*/ 463550 h 1512888"/>
                <a:gd name="connsiteX5-49" fmla="*/ 968375 w 1200150"/>
                <a:gd name="connsiteY5-50" fmla="*/ 747713 h 1512888"/>
                <a:gd name="connsiteX6-51" fmla="*/ 735013 w 1200150"/>
                <a:gd name="connsiteY6-52" fmla="*/ 747713 h 1512888"/>
                <a:gd name="connsiteX7-53" fmla="*/ 1109663 w 1200150"/>
                <a:gd name="connsiteY7-54" fmla="*/ 1189038 h 1512888"/>
                <a:gd name="connsiteX8-55" fmla="*/ 927100 w 1200150"/>
                <a:gd name="connsiteY8-56" fmla="*/ 1189038 h 1512888"/>
                <a:gd name="connsiteX9-57" fmla="*/ 1200150 w 1200150"/>
                <a:gd name="connsiteY9-58" fmla="*/ 1512888 h 1512888"/>
                <a:gd name="connsiteX10-59" fmla="*/ 0 w 1200150"/>
                <a:gd name="connsiteY10-60" fmla="*/ 1512888 h 1512888"/>
                <a:gd name="connsiteX11-61" fmla="*/ 273050 w 1200150"/>
                <a:gd name="connsiteY11-62" fmla="*/ 1189038 h 1512888"/>
                <a:gd name="connsiteX12-63" fmla="*/ 90487 w 1200150"/>
                <a:gd name="connsiteY12-64" fmla="*/ 1189038 h 1512888"/>
                <a:gd name="connsiteX13-65" fmla="*/ 468313 w 1200150"/>
                <a:gd name="connsiteY13-66" fmla="*/ 747713 h 1512888"/>
                <a:gd name="connsiteX14-67" fmla="*/ 230187 w 1200150"/>
                <a:gd name="connsiteY14-68" fmla="*/ 747713 h 1512888"/>
                <a:gd name="connsiteX15-69" fmla="*/ 484187 w 1200150"/>
                <a:gd name="connsiteY15-70" fmla="*/ 463550 h 1512888"/>
                <a:gd name="connsiteX16-71" fmla="*/ 320675 w 1200150"/>
                <a:gd name="connsiteY16-72" fmla="*/ 463550 h 1512888"/>
                <a:gd name="connsiteX17-73" fmla="*/ 528637 w 1200150"/>
                <a:gd name="connsiteY17-74" fmla="*/ 217488 h 1512888"/>
                <a:gd name="connsiteX18-75" fmla="*/ 414337 w 1200150"/>
                <a:gd name="connsiteY18-76" fmla="*/ 217488 h 1512888"/>
                <a:gd name="connsiteX19-77" fmla="*/ 600075 w 1200150"/>
                <a:gd name="connsiteY19-78" fmla="*/ 0 h 1512888"/>
                <a:gd name="connsiteX0-79" fmla="*/ 600075 w 1200150"/>
                <a:gd name="connsiteY0-80" fmla="*/ 0 h 1512888"/>
                <a:gd name="connsiteX1-81" fmla="*/ 785813 w 1200150"/>
                <a:gd name="connsiteY1-82" fmla="*/ 217488 h 1512888"/>
                <a:gd name="connsiteX2-83" fmla="*/ 669925 w 1200150"/>
                <a:gd name="connsiteY2-84" fmla="*/ 217488 h 1512888"/>
                <a:gd name="connsiteX3-85" fmla="*/ 879475 w 1200150"/>
                <a:gd name="connsiteY3-86" fmla="*/ 463550 h 1512888"/>
                <a:gd name="connsiteX4-87" fmla="*/ 719137 w 1200150"/>
                <a:gd name="connsiteY4-88" fmla="*/ 463550 h 1512888"/>
                <a:gd name="connsiteX5-89" fmla="*/ 968375 w 1200150"/>
                <a:gd name="connsiteY5-90" fmla="*/ 747713 h 1512888"/>
                <a:gd name="connsiteX6-91" fmla="*/ 735013 w 1200150"/>
                <a:gd name="connsiteY6-92" fmla="*/ 747713 h 1512888"/>
                <a:gd name="connsiteX7-93" fmla="*/ 1109663 w 1200150"/>
                <a:gd name="connsiteY7-94" fmla="*/ 1189038 h 1512888"/>
                <a:gd name="connsiteX8-95" fmla="*/ 927100 w 1200150"/>
                <a:gd name="connsiteY8-96" fmla="*/ 1189038 h 1512888"/>
                <a:gd name="connsiteX9-97" fmla="*/ 1200150 w 1200150"/>
                <a:gd name="connsiteY9-98" fmla="*/ 1512888 h 1512888"/>
                <a:gd name="connsiteX10-99" fmla="*/ 0 w 1200150"/>
                <a:gd name="connsiteY10-100" fmla="*/ 1512888 h 1512888"/>
                <a:gd name="connsiteX11-101" fmla="*/ 273050 w 1200150"/>
                <a:gd name="connsiteY11-102" fmla="*/ 1189038 h 1512888"/>
                <a:gd name="connsiteX12-103" fmla="*/ 90487 w 1200150"/>
                <a:gd name="connsiteY12-104" fmla="*/ 1189038 h 1512888"/>
                <a:gd name="connsiteX13-105" fmla="*/ 468313 w 1200150"/>
                <a:gd name="connsiteY13-106" fmla="*/ 747713 h 1512888"/>
                <a:gd name="connsiteX14-107" fmla="*/ 230187 w 1200150"/>
                <a:gd name="connsiteY14-108" fmla="*/ 747713 h 1512888"/>
                <a:gd name="connsiteX15-109" fmla="*/ 484187 w 1200150"/>
                <a:gd name="connsiteY15-110" fmla="*/ 463550 h 1512888"/>
                <a:gd name="connsiteX16-111" fmla="*/ 320675 w 1200150"/>
                <a:gd name="connsiteY16-112" fmla="*/ 463550 h 1512888"/>
                <a:gd name="connsiteX17-113" fmla="*/ 528637 w 1200150"/>
                <a:gd name="connsiteY17-114" fmla="*/ 217488 h 1512888"/>
                <a:gd name="connsiteX18-115" fmla="*/ 414337 w 1200150"/>
                <a:gd name="connsiteY18-116" fmla="*/ 217488 h 1512888"/>
                <a:gd name="connsiteX19-117" fmla="*/ 600075 w 1200150"/>
                <a:gd name="connsiteY19-118" fmla="*/ 0 h 1512888"/>
                <a:gd name="connsiteX0-119" fmla="*/ 600075 w 1200150"/>
                <a:gd name="connsiteY0-120" fmla="*/ 0 h 1512888"/>
                <a:gd name="connsiteX1-121" fmla="*/ 785813 w 1200150"/>
                <a:gd name="connsiteY1-122" fmla="*/ 217488 h 1512888"/>
                <a:gd name="connsiteX2-123" fmla="*/ 669925 w 1200150"/>
                <a:gd name="connsiteY2-124" fmla="*/ 217488 h 1512888"/>
                <a:gd name="connsiteX3-125" fmla="*/ 879475 w 1200150"/>
                <a:gd name="connsiteY3-126" fmla="*/ 463550 h 1512888"/>
                <a:gd name="connsiteX4-127" fmla="*/ 719137 w 1200150"/>
                <a:gd name="connsiteY4-128" fmla="*/ 463550 h 1512888"/>
                <a:gd name="connsiteX5-129" fmla="*/ 968375 w 1200150"/>
                <a:gd name="connsiteY5-130" fmla="*/ 747713 h 1512888"/>
                <a:gd name="connsiteX6-131" fmla="*/ 735013 w 1200150"/>
                <a:gd name="connsiteY6-132" fmla="*/ 747713 h 1512888"/>
                <a:gd name="connsiteX7-133" fmla="*/ 1109663 w 1200150"/>
                <a:gd name="connsiteY7-134" fmla="*/ 1189038 h 1512888"/>
                <a:gd name="connsiteX8-135" fmla="*/ 927100 w 1200150"/>
                <a:gd name="connsiteY8-136" fmla="*/ 1189038 h 1512888"/>
                <a:gd name="connsiteX9-137" fmla="*/ 1200150 w 1200150"/>
                <a:gd name="connsiteY9-138" fmla="*/ 1512888 h 1512888"/>
                <a:gd name="connsiteX10-139" fmla="*/ 0 w 1200150"/>
                <a:gd name="connsiteY10-140" fmla="*/ 1512888 h 1512888"/>
                <a:gd name="connsiteX11-141" fmla="*/ 273050 w 1200150"/>
                <a:gd name="connsiteY11-142" fmla="*/ 1189038 h 1512888"/>
                <a:gd name="connsiteX12-143" fmla="*/ 90487 w 1200150"/>
                <a:gd name="connsiteY12-144" fmla="*/ 1189038 h 1512888"/>
                <a:gd name="connsiteX13-145" fmla="*/ 468313 w 1200150"/>
                <a:gd name="connsiteY13-146" fmla="*/ 747713 h 1512888"/>
                <a:gd name="connsiteX14-147" fmla="*/ 230187 w 1200150"/>
                <a:gd name="connsiteY14-148" fmla="*/ 747713 h 1512888"/>
                <a:gd name="connsiteX15-149" fmla="*/ 484187 w 1200150"/>
                <a:gd name="connsiteY15-150" fmla="*/ 463550 h 1512888"/>
                <a:gd name="connsiteX16-151" fmla="*/ 320675 w 1200150"/>
                <a:gd name="connsiteY16-152" fmla="*/ 463550 h 1512888"/>
                <a:gd name="connsiteX17-153" fmla="*/ 528637 w 1200150"/>
                <a:gd name="connsiteY17-154" fmla="*/ 217488 h 1512888"/>
                <a:gd name="connsiteX18-155" fmla="*/ 414337 w 1200150"/>
                <a:gd name="connsiteY18-156" fmla="*/ 217488 h 1512888"/>
                <a:gd name="connsiteX19-157" fmla="*/ 600075 w 1200150"/>
                <a:gd name="connsiteY19-158" fmla="*/ 0 h 1512888"/>
                <a:gd name="connsiteX0-159" fmla="*/ 600075 w 1200150"/>
                <a:gd name="connsiteY0-160" fmla="*/ 0 h 1512888"/>
                <a:gd name="connsiteX1-161" fmla="*/ 785813 w 1200150"/>
                <a:gd name="connsiteY1-162" fmla="*/ 217488 h 1512888"/>
                <a:gd name="connsiteX2-163" fmla="*/ 669925 w 1200150"/>
                <a:gd name="connsiteY2-164" fmla="*/ 217488 h 1512888"/>
                <a:gd name="connsiteX3-165" fmla="*/ 879475 w 1200150"/>
                <a:gd name="connsiteY3-166" fmla="*/ 463550 h 1512888"/>
                <a:gd name="connsiteX4-167" fmla="*/ 719137 w 1200150"/>
                <a:gd name="connsiteY4-168" fmla="*/ 463550 h 1512888"/>
                <a:gd name="connsiteX5-169" fmla="*/ 968375 w 1200150"/>
                <a:gd name="connsiteY5-170" fmla="*/ 747713 h 1512888"/>
                <a:gd name="connsiteX6-171" fmla="*/ 735013 w 1200150"/>
                <a:gd name="connsiteY6-172" fmla="*/ 747713 h 1512888"/>
                <a:gd name="connsiteX7-173" fmla="*/ 1109663 w 1200150"/>
                <a:gd name="connsiteY7-174" fmla="*/ 1189038 h 1512888"/>
                <a:gd name="connsiteX8-175" fmla="*/ 927100 w 1200150"/>
                <a:gd name="connsiteY8-176" fmla="*/ 1189038 h 1512888"/>
                <a:gd name="connsiteX9-177" fmla="*/ 1200150 w 1200150"/>
                <a:gd name="connsiteY9-178" fmla="*/ 1512888 h 1512888"/>
                <a:gd name="connsiteX10-179" fmla="*/ 0 w 1200150"/>
                <a:gd name="connsiteY10-180" fmla="*/ 1512888 h 1512888"/>
                <a:gd name="connsiteX11-181" fmla="*/ 273050 w 1200150"/>
                <a:gd name="connsiteY11-182" fmla="*/ 1189038 h 1512888"/>
                <a:gd name="connsiteX12-183" fmla="*/ 90487 w 1200150"/>
                <a:gd name="connsiteY12-184" fmla="*/ 1189038 h 1512888"/>
                <a:gd name="connsiteX13-185" fmla="*/ 468313 w 1200150"/>
                <a:gd name="connsiteY13-186" fmla="*/ 747713 h 1512888"/>
                <a:gd name="connsiteX14-187" fmla="*/ 230187 w 1200150"/>
                <a:gd name="connsiteY14-188" fmla="*/ 747713 h 1512888"/>
                <a:gd name="connsiteX15-189" fmla="*/ 484187 w 1200150"/>
                <a:gd name="connsiteY15-190" fmla="*/ 463550 h 1512888"/>
                <a:gd name="connsiteX16-191" fmla="*/ 320675 w 1200150"/>
                <a:gd name="connsiteY16-192" fmla="*/ 463550 h 1512888"/>
                <a:gd name="connsiteX17-193" fmla="*/ 528637 w 1200150"/>
                <a:gd name="connsiteY17-194" fmla="*/ 217488 h 1512888"/>
                <a:gd name="connsiteX18-195" fmla="*/ 414337 w 1200150"/>
                <a:gd name="connsiteY18-196" fmla="*/ 217488 h 1512888"/>
                <a:gd name="connsiteX19-197" fmla="*/ 600075 w 1200150"/>
                <a:gd name="connsiteY19-198" fmla="*/ 0 h 1512888"/>
                <a:gd name="connsiteX0-199" fmla="*/ 600075 w 1200150"/>
                <a:gd name="connsiteY0-200" fmla="*/ 0 h 1512888"/>
                <a:gd name="connsiteX1-201" fmla="*/ 785813 w 1200150"/>
                <a:gd name="connsiteY1-202" fmla="*/ 217488 h 1512888"/>
                <a:gd name="connsiteX2-203" fmla="*/ 669925 w 1200150"/>
                <a:gd name="connsiteY2-204" fmla="*/ 217488 h 1512888"/>
                <a:gd name="connsiteX3-205" fmla="*/ 879475 w 1200150"/>
                <a:gd name="connsiteY3-206" fmla="*/ 463550 h 1512888"/>
                <a:gd name="connsiteX4-207" fmla="*/ 719137 w 1200150"/>
                <a:gd name="connsiteY4-208" fmla="*/ 463550 h 1512888"/>
                <a:gd name="connsiteX5-209" fmla="*/ 968375 w 1200150"/>
                <a:gd name="connsiteY5-210" fmla="*/ 747713 h 1512888"/>
                <a:gd name="connsiteX6-211" fmla="*/ 735013 w 1200150"/>
                <a:gd name="connsiteY6-212" fmla="*/ 747713 h 1512888"/>
                <a:gd name="connsiteX7-213" fmla="*/ 1109663 w 1200150"/>
                <a:gd name="connsiteY7-214" fmla="*/ 1189038 h 1512888"/>
                <a:gd name="connsiteX8-215" fmla="*/ 927100 w 1200150"/>
                <a:gd name="connsiteY8-216" fmla="*/ 1189038 h 1512888"/>
                <a:gd name="connsiteX9-217" fmla="*/ 1200150 w 1200150"/>
                <a:gd name="connsiteY9-218" fmla="*/ 1512888 h 1512888"/>
                <a:gd name="connsiteX10-219" fmla="*/ 0 w 1200150"/>
                <a:gd name="connsiteY10-220" fmla="*/ 1512888 h 1512888"/>
                <a:gd name="connsiteX11-221" fmla="*/ 273050 w 1200150"/>
                <a:gd name="connsiteY11-222" fmla="*/ 1189038 h 1512888"/>
                <a:gd name="connsiteX12-223" fmla="*/ 90487 w 1200150"/>
                <a:gd name="connsiteY12-224" fmla="*/ 1189038 h 1512888"/>
                <a:gd name="connsiteX13-225" fmla="*/ 468313 w 1200150"/>
                <a:gd name="connsiteY13-226" fmla="*/ 747713 h 1512888"/>
                <a:gd name="connsiteX14-227" fmla="*/ 230187 w 1200150"/>
                <a:gd name="connsiteY14-228" fmla="*/ 747713 h 1512888"/>
                <a:gd name="connsiteX15-229" fmla="*/ 484187 w 1200150"/>
                <a:gd name="connsiteY15-230" fmla="*/ 463550 h 1512888"/>
                <a:gd name="connsiteX16-231" fmla="*/ 320675 w 1200150"/>
                <a:gd name="connsiteY16-232" fmla="*/ 463550 h 1512888"/>
                <a:gd name="connsiteX17-233" fmla="*/ 528637 w 1200150"/>
                <a:gd name="connsiteY17-234" fmla="*/ 217488 h 1512888"/>
                <a:gd name="connsiteX18-235" fmla="*/ 414337 w 1200150"/>
                <a:gd name="connsiteY18-236" fmla="*/ 217488 h 1512888"/>
                <a:gd name="connsiteX19-237" fmla="*/ 600075 w 1200150"/>
                <a:gd name="connsiteY19-238" fmla="*/ 0 h 1512888"/>
                <a:gd name="connsiteX0-239" fmla="*/ 600075 w 1200150"/>
                <a:gd name="connsiteY0-240" fmla="*/ 0 h 1512888"/>
                <a:gd name="connsiteX1-241" fmla="*/ 785813 w 1200150"/>
                <a:gd name="connsiteY1-242" fmla="*/ 217488 h 1512888"/>
                <a:gd name="connsiteX2-243" fmla="*/ 669925 w 1200150"/>
                <a:gd name="connsiteY2-244" fmla="*/ 217488 h 1512888"/>
                <a:gd name="connsiteX3-245" fmla="*/ 879475 w 1200150"/>
                <a:gd name="connsiteY3-246" fmla="*/ 463550 h 1512888"/>
                <a:gd name="connsiteX4-247" fmla="*/ 719137 w 1200150"/>
                <a:gd name="connsiteY4-248" fmla="*/ 463550 h 1512888"/>
                <a:gd name="connsiteX5-249" fmla="*/ 968375 w 1200150"/>
                <a:gd name="connsiteY5-250" fmla="*/ 747713 h 1512888"/>
                <a:gd name="connsiteX6-251" fmla="*/ 735013 w 1200150"/>
                <a:gd name="connsiteY6-252" fmla="*/ 747713 h 1512888"/>
                <a:gd name="connsiteX7-253" fmla="*/ 1109663 w 1200150"/>
                <a:gd name="connsiteY7-254" fmla="*/ 1189038 h 1512888"/>
                <a:gd name="connsiteX8-255" fmla="*/ 927100 w 1200150"/>
                <a:gd name="connsiteY8-256" fmla="*/ 1189038 h 1512888"/>
                <a:gd name="connsiteX9-257" fmla="*/ 1200150 w 1200150"/>
                <a:gd name="connsiteY9-258" fmla="*/ 1512888 h 1512888"/>
                <a:gd name="connsiteX10-259" fmla="*/ 0 w 1200150"/>
                <a:gd name="connsiteY10-260" fmla="*/ 1512888 h 1512888"/>
                <a:gd name="connsiteX11-261" fmla="*/ 273050 w 1200150"/>
                <a:gd name="connsiteY11-262" fmla="*/ 1189038 h 1512888"/>
                <a:gd name="connsiteX12-263" fmla="*/ 90487 w 1200150"/>
                <a:gd name="connsiteY12-264" fmla="*/ 1189038 h 1512888"/>
                <a:gd name="connsiteX13-265" fmla="*/ 468313 w 1200150"/>
                <a:gd name="connsiteY13-266" fmla="*/ 747713 h 1512888"/>
                <a:gd name="connsiteX14-267" fmla="*/ 230187 w 1200150"/>
                <a:gd name="connsiteY14-268" fmla="*/ 747713 h 1512888"/>
                <a:gd name="connsiteX15-269" fmla="*/ 484187 w 1200150"/>
                <a:gd name="connsiteY15-270" fmla="*/ 463550 h 1512888"/>
                <a:gd name="connsiteX16-271" fmla="*/ 320675 w 1200150"/>
                <a:gd name="connsiteY16-272" fmla="*/ 463550 h 1512888"/>
                <a:gd name="connsiteX17-273" fmla="*/ 528637 w 1200150"/>
                <a:gd name="connsiteY17-274" fmla="*/ 217488 h 1512888"/>
                <a:gd name="connsiteX18-275" fmla="*/ 414337 w 1200150"/>
                <a:gd name="connsiteY18-276" fmla="*/ 217488 h 1512888"/>
                <a:gd name="connsiteX19-277" fmla="*/ 600075 w 1200150"/>
                <a:gd name="connsiteY19-278" fmla="*/ 0 h 1512888"/>
                <a:gd name="connsiteX0-279" fmla="*/ 600075 w 1200150"/>
                <a:gd name="connsiteY0-280" fmla="*/ 0 h 1512888"/>
                <a:gd name="connsiteX1-281" fmla="*/ 785813 w 1200150"/>
                <a:gd name="connsiteY1-282" fmla="*/ 217488 h 1512888"/>
                <a:gd name="connsiteX2-283" fmla="*/ 669925 w 1200150"/>
                <a:gd name="connsiteY2-284" fmla="*/ 217488 h 1512888"/>
                <a:gd name="connsiteX3-285" fmla="*/ 879475 w 1200150"/>
                <a:gd name="connsiteY3-286" fmla="*/ 463550 h 1512888"/>
                <a:gd name="connsiteX4-287" fmla="*/ 719137 w 1200150"/>
                <a:gd name="connsiteY4-288" fmla="*/ 463550 h 1512888"/>
                <a:gd name="connsiteX5-289" fmla="*/ 968375 w 1200150"/>
                <a:gd name="connsiteY5-290" fmla="*/ 747713 h 1512888"/>
                <a:gd name="connsiteX6-291" fmla="*/ 735013 w 1200150"/>
                <a:gd name="connsiteY6-292" fmla="*/ 747713 h 1512888"/>
                <a:gd name="connsiteX7-293" fmla="*/ 1109663 w 1200150"/>
                <a:gd name="connsiteY7-294" fmla="*/ 1189038 h 1512888"/>
                <a:gd name="connsiteX8-295" fmla="*/ 927100 w 1200150"/>
                <a:gd name="connsiteY8-296" fmla="*/ 1189038 h 1512888"/>
                <a:gd name="connsiteX9-297" fmla="*/ 1200150 w 1200150"/>
                <a:gd name="connsiteY9-298" fmla="*/ 1512888 h 1512888"/>
                <a:gd name="connsiteX10-299" fmla="*/ 0 w 1200150"/>
                <a:gd name="connsiteY10-300" fmla="*/ 1512888 h 1512888"/>
                <a:gd name="connsiteX11-301" fmla="*/ 273050 w 1200150"/>
                <a:gd name="connsiteY11-302" fmla="*/ 1189038 h 1512888"/>
                <a:gd name="connsiteX12-303" fmla="*/ 90487 w 1200150"/>
                <a:gd name="connsiteY12-304" fmla="*/ 1189038 h 1512888"/>
                <a:gd name="connsiteX13-305" fmla="*/ 468313 w 1200150"/>
                <a:gd name="connsiteY13-306" fmla="*/ 747713 h 1512888"/>
                <a:gd name="connsiteX14-307" fmla="*/ 230187 w 1200150"/>
                <a:gd name="connsiteY14-308" fmla="*/ 747713 h 1512888"/>
                <a:gd name="connsiteX15-309" fmla="*/ 484187 w 1200150"/>
                <a:gd name="connsiteY15-310" fmla="*/ 463550 h 1512888"/>
                <a:gd name="connsiteX16-311" fmla="*/ 320675 w 1200150"/>
                <a:gd name="connsiteY16-312" fmla="*/ 463550 h 1512888"/>
                <a:gd name="connsiteX17-313" fmla="*/ 528637 w 1200150"/>
                <a:gd name="connsiteY17-314" fmla="*/ 217488 h 1512888"/>
                <a:gd name="connsiteX18-315" fmla="*/ 414337 w 1200150"/>
                <a:gd name="connsiteY18-316" fmla="*/ 217488 h 1512888"/>
                <a:gd name="connsiteX19-317" fmla="*/ 600075 w 1200150"/>
                <a:gd name="connsiteY19-318" fmla="*/ 0 h 1512888"/>
                <a:gd name="connsiteX0-319" fmla="*/ 600075 w 1200150"/>
                <a:gd name="connsiteY0-320" fmla="*/ 0 h 1512888"/>
                <a:gd name="connsiteX1-321" fmla="*/ 785813 w 1200150"/>
                <a:gd name="connsiteY1-322" fmla="*/ 217488 h 1512888"/>
                <a:gd name="connsiteX2-323" fmla="*/ 669925 w 1200150"/>
                <a:gd name="connsiteY2-324" fmla="*/ 217488 h 1512888"/>
                <a:gd name="connsiteX3-325" fmla="*/ 879475 w 1200150"/>
                <a:gd name="connsiteY3-326" fmla="*/ 463550 h 1512888"/>
                <a:gd name="connsiteX4-327" fmla="*/ 719137 w 1200150"/>
                <a:gd name="connsiteY4-328" fmla="*/ 463550 h 1512888"/>
                <a:gd name="connsiteX5-329" fmla="*/ 968375 w 1200150"/>
                <a:gd name="connsiteY5-330" fmla="*/ 747713 h 1512888"/>
                <a:gd name="connsiteX6-331" fmla="*/ 735013 w 1200150"/>
                <a:gd name="connsiteY6-332" fmla="*/ 747713 h 1512888"/>
                <a:gd name="connsiteX7-333" fmla="*/ 1109663 w 1200150"/>
                <a:gd name="connsiteY7-334" fmla="*/ 1189038 h 1512888"/>
                <a:gd name="connsiteX8-335" fmla="*/ 927100 w 1200150"/>
                <a:gd name="connsiteY8-336" fmla="*/ 1189038 h 1512888"/>
                <a:gd name="connsiteX9-337" fmla="*/ 1200150 w 1200150"/>
                <a:gd name="connsiteY9-338" fmla="*/ 1512888 h 1512888"/>
                <a:gd name="connsiteX10-339" fmla="*/ 0 w 1200150"/>
                <a:gd name="connsiteY10-340" fmla="*/ 1512888 h 1512888"/>
                <a:gd name="connsiteX11-341" fmla="*/ 273050 w 1200150"/>
                <a:gd name="connsiteY11-342" fmla="*/ 1189038 h 1512888"/>
                <a:gd name="connsiteX12-343" fmla="*/ 90487 w 1200150"/>
                <a:gd name="connsiteY12-344" fmla="*/ 1189038 h 1512888"/>
                <a:gd name="connsiteX13-345" fmla="*/ 468313 w 1200150"/>
                <a:gd name="connsiteY13-346" fmla="*/ 747713 h 1512888"/>
                <a:gd name="connsiteX14-347" fmla="*/ 230187 w 1200150"/>
                <a:gd name="connsiteY14-348" fmla="*/ 747713 h 1512888"/>
                <a:gd name="connsiteX15-349" fmla="*/ 484187 w 1200150"/>
                <a:gd name="connsiteY15-350" fmla="*/ 463550 h 1512888"/>
                <a:gd name="connsiteX16-351" fmla="*/ 320675 w 1200150"/>
                <a:gd name="connsiteY16-352" fmla="*/ 463550 h 1512888"/>
                <a:gd name="connsiteX17-353" fmla="*/ 528637 w 1200150"/>
                <a:gd name="connsiteY17-354" fmla="*/ 217488 h 1512888"/>
                <a:gd name="connsiteX18-355" fmla="*/ 414337 w 1200150"/>
                <a:gd name="connsiteY18-356" fmla="*/ 217488 h 1512888"/>
                <a:gd name="connsiteX19-357" fmla="*/ 600075 w 1200150"/>
                <a:gd name="connsiteY19-358" fmla="*/ 0 h 1512888"/>
                <a:gd name="connsiteX0-359" fmla="*/ 600075 w 1109663"/>
                <a:gd name="connsiteY0-360" fmla="*/ 0 h 1512888"/>
                <a:gd name="connsiteX1-361" fmla="*/ 785813 w 1109663"/>
                <a:gd name="connsiteY1-362" fmla="*/ 217488 h 1512888"/>
                <a:gd name="connsiteX2-363" fmla="*/ 669925 w 1109663"/>
                <a:gd name="connsiteY2-364" fmla="*/ 217488 h 1512888"/>
                <a:gd name="connsiteX3-365" fmla="*/ 879475 w 1109663"/>
                <a:gd name="connsiteY3-366" fmla="*/ 463550 h 1512888"/>
                <a:gd name="connsiteX4-367" fmla="*/ 719137 w 1109663"/>
                <a:gd name="connsiteY4-368" fmla="*/ 463550 h 1512888"/>
                <a:gd name="connsiteX5-369" fmla="*/ 968375 w 1109663"/>
                <a:gd name="connsiteY5-370" fmla="*/ 747713 h 1512888"/>
                <a:gd name="connsiteX6-371" fmla="*/ 735013 w 1109663"/>
                <a:gd name="connsiteY6-372" fmla="*/ 747713 h 1512888"/>
                <a:gd name="connsiteX7-373" fmla="*/ 1109663 w 1109663"/>
                <a:gd name="connsiteY7-374" fmla="*/ 1189038 h 1512888"/>
                <a:gd name="connsiteX8-375" fmla="*/ 927100 w 1109663"/>
                <a:gd name="connsiteY8-376" fmla="*/ 1189038 h 1512888"/>
                <a:gd name="connsiteX9-377" fmla="*/ 0 w 1109663"/>
                <a:gd name="connsiteY9-378" fmla="*/ 1512888 h 1512888"/>
                <a:gd name="connsiteX10-379" fmla="*/ 273050 w 1109663"/>
                <a:gd name="connsiteY10-380" fmla="*/ 1189038 h 1512888"/>
                <a:gd name="connsiteX11-381" fmla="*/ 90487 w 1109663"/>
                <a:gd name="connsiteY11-382" fmla="*/ 1189038 h 1512888"/>
                <a:gd name="connsiteX12-383" fmla="*/ 468313 w 1109663"/>
                <a:gd name="connsiteY12-384" fmla="*/ 747713 h 1512888"/>
                <a:gd name="connsiteX13-385" fmla="*/ 230187 w 1109663"/>
                <a:gd name="connsiteY13-386" fmla="*/ 747713 h 1512888"/>
                <a:gd name="connsiteX14-387" fmla="*/ 484187 w 1109663"/>
                <a:gd name="connsiteY14-388" fmla="*/ 463550 h 1512888"/>
                <a:gd name="connsiteX15-389" fmla="*/ 320675 w 1109663"/>
                <a:gd name="connsiteY15-390" fmla="*/ 463550 h 1512888"/>
                <a:gd name="connsiteX16-391" fmla="*/ 528637 w 1109663"/>
                <a:gd name="connsiteY16-392" fmla="*/ 217488 h 1512888"/>
                <a:gd name="connsiteX17-393" fmla="*/ 414337 w 1109663"/>
                <a:gd name="connsiteY17-394" fmla="*/ 217488 h 1512888"/>
                <a:gd name="connsiteX18-395" fmla="*/ 600075 w 1109663"/>
                <a:gd name="connsiteY18-396" fmla="*/ 0 h 1512888"/>
                <a:gd name="connsiteX0-397" fmla="*/ 509588 w 1019176"/>
                <a:gd name="connsiteY0-398" fmla="*/ 0 h 1189038"/>
                <a:gd name="connsiteX1-399" fmla="*/ 695326 w 1019176"/>
                <a:gd name="connsiteY1-400" fmla="*/ 217488 h 1189038"/>
                <a:gd name="connsiteX2-401" fmla="*/ 579438 w 1019176"/>
                <a:gd name="connsiteY2-402" fmla="*/ 217488 h 1189038"/>
                <a:gd name="connsiteX3-403" fmla="*/ 788988 w 1019176"/>
                <a:gd name="connsiteY3-404" fmla="*/ 463550 h 1189038"/>
                <a:gd name="connsiteX4-405" fmla="*/ 628650 w 1019176"/>
                <a:gd name="connsiteY4-406" fmla="*/ 463550 h 1189038"/>
                <a:gd name="connsiteX5-407" fmla="*/ 877888 w 1019176"/>
                <a:gd name="connsiteY5-408" fmla="*/ 747713 h 1189038"/>
                <a:gd name="connsiteX6-409" fmla="*/ 644526 w 1019176"/>
                <a:gd name="connsiteY6-410" fmla="*/ 747713 h 1189038"/>
                <a:gd name="connsiteX7-411" fmla="*/ 1019176 w 1019176"/>
                <a:gd name="connsiteY7-412" fmla="*/ 1189038 h 1189038"/>
                <a:gd name="connsiteX8-413" fmla="*/ 836613 w 1019176"/>
                <a:gd name="connsiteY8-414" fmla="*/ 1189038 h 1189038"/>
                <a:gd name="connsiteX9-415" fmla="*/ 182563 w 1019176"/>
                <a:gd name="connsiteY9-416" fmla="*/ 1189038 h 1189038"/>
                <a:gd name="connsiteX10-417" fmla="*/ 0 w 1019176"/>
                <a:gd name="connsiteY10-418" fmla="*/ 1189038 h 1189038"/>
                <a:gd name="connsiteX11-419" fmla="*/ 377826 w 1019176"/>
                <a:gd name="connsiteY11-420" fmla="*/ 747713 h 1189038"/>
                <a:gd name="connsiteX12-421" fmla="*/ 139700 w 1019176"/>
                <a:gd name="connsiteY12-422" fmla="*/ 747713 h 1189038"/>
                <a:gd name="connsiteX13-423" fmla="*/ 393700 w 1019176"/>
                <a:gd name="connsiteY13-424" fmla="*/ 463550 h 1189038"/>
                <a:gd name="connsiteX14-425" fmla="*/ 230188 w 1019176"/>
                <a:gd name="connsiteY14-426" fmla="*/ 463550 h 1189038"/>
                <a:gd name="connsiteX15-427" fmla="*/ 438150 w 1019176"/>
                <a:gd name="connsiteY15-428" fmla="*/ 217488 h 1189038"/>
                <a:gd name="connsiteX16-429" fmla="*/ 323850 w 1019176"/>
                <a:gd name="connsiteY16-430" fmla="*/ 217488 h 1189038"/>
                <a:gd name="connsiteX17-431" fmla="*/ 509588 w 1019176"/>
                <a:gd name="connsiteY17-432" fmla="*/ 0 h 1189038"/>
                <a:gd name="connsiteX0-433" fmla="*/ 509588 w 1019176"/>
                <a:gd name="connsiteY0-434" fmla="*/ 0 h 1189038"/>
                <a:gd name="connsiteX1-435" fmla="*/ 695326 w 1019176"/>
                <a:gd name="connsiteY1-436" fmla="*/ 217488 h 1189038"/>
                <a:gd name="connsiteX2-437" fmla="*/ 579438 w 1019176"/>
                <a:gd name="connsiteY2-438" fmla="*/ 217488 h 1189038"/>
                <a:gd name="connsiteX3-439" fmla="*/ 788988 w 1019176"/>
                <a:gd name="connsiteY3-440" fmla="*/ 463550 h 1189038"/>
                <a:gd name="connsiteX4-441" fmla="*/ 628650 w 1019176"/>
                <a:gd name="connsiteY4-442" fmla="*/ 463550 h 1189038"/>
                <a:gd name="connsiteX5-443" fmla="*/ 877888 w 1019176"/>
                <a:gd name="connsiteY5-444" fmla="*/ 747713 h 1189038"/>
                <a:gd name="connsiteX6-445" fmla="*/ 644526 w 1019176"/>
                <a:gd name="connsiteY6-446" fmla="*/ 747713 h 1189038"/>
                <a:gd name="connsiteX7-447" fmla="*/ 1019176 w 1019176"/>
                <a:gd name="connsiteY7-448" fmla="*/ 1189038 h 1189038"/>
                <a:gd name="connsiteX8-449" fmla="*/ 836613 w 1019176"/>
                <a:gd name="connsiteY8-450" fmla="*/ 1189038 h 1189038"/>
                <a:gd name="connsiteX9-451" fmla="*/ 460988 w 1019176"/>
                <a:gd name="connsiteY9-452" fmla="*/ 1074380 h 1189038"/>
                <a:gd name="connsiteX10-453" fmla="*/ 182563 w 1019176"/>
                <a:gd name="connsiteY10-454" fmla="*/ 1189038 h 1189038"/>
                <a:gd name="connsiteX11-455" fmla="*/ 0 w 1019176"/>
                <a:gd name="connsiteY11-456" fmla="*/ 1189038 h 1189038"/>
                <a:gd name="connsiteX12-457" fmla="*/ 377826 w 1019176"/>
                <a:gd name="connsiteY12-458" fmla="*/ 747713 h 1189038"/>
                <a:gd name="connsiteX13-459" fmla="*/ 139700 w 1019176"/>
                <a:gd name="connsiteY13-460" fmla="*/ 747713 h 1189038"/>
                <a:gd name="connsiteX14-461" fmla="*/ 393700 w 1019176"/>
                <a:gd name="connsiteY14-462" fmla="*/ 463550 h 1189038"/>
                <a:gd name="connsiteX15-463" fmla="*/ 230188 w 1019176"/>
                <a:gd name="connsiteY15-464" fmla="*/ 463550 h 1189038"/>
                <a:gd name="connsiteX16-465" fmla="*/ 438150 w 1019176"/>
                <a:gd name="connsiteY16-466" fmla="*/ 217488 h 1189038"/>
                <a:gd name="connsiteX17-467" fmla="*/ 323850 w 1019176"/>
                <a:gd name="connsiteY17-468" fmla="*/ 217488 h 1189038"/>
                <a:gd name="connsiteX18-469" fmla="*/ 509588 w 1019176"/>
                <a:gd name="connsiteY18-470" fmla="*/ 0 h 1189038"/>
                <a:gd name="connsiteX0-471" fmla="*/ 509588 w 1019176"/>
                <a:gd name="connsiteY0-472" fmla="*/ 0 h 1189038"/>
                <a:gd name="connsiteX1-473" fmla="*/ 695326 w 1019176"/>
                <a:gd name="connsiteY1-474" fmla="*/ 217488 h 1189038"/>
                <a:gd name="connsiteX2-475" fmla="*/ 579438 w 1019176"/>
                <a:gd name="connsiteY2-476" fmla="*/ 217488 h 1189038"/>
                <a:gd name="connsiteX3-477" fmla="*/ 788988 w 1019176"/>
                <a:gd name="connsiteY3-478" fmla="*/ 463550 h 1189038"/>
                <a:gd name="connsiteX4-479" fmla="*/ 628650 w 1019176"/>
                <a:gd name="connsiteY4-480" fmla="*/ 463550 h 1189038"/>
                <a:gd name="connsiteX5-481" fmla="*/ 877888 w 1019176"/>
                <a:gd name="connsiteY5-482" fmla="*/ 747713 h 1189038"/>
                <a:gd name="connsiteX6-483" fmla="*/ 644526 w 1019176"/>
                <a:gd name="connsiteY6-484" fmla="*/ 747713 h 1189038"/>
                <a:gd name="connsiteX7-485" fmla="*/ 1019176 w 1019176"/>
                <a:gd name="connsiteY7-486" fmla="*/ 1189038 h 1189038"/>
                <a:gd name="connsiteX8-487" fmla="*/ 836613 w 1019176"/>
                <a:gd name="connsiteY8-488" fmla="*/ 1189038 h 1189038"/>
                <a:gd name="connsiteX9-489" fmla="*/ 489563 w 1019176"/>
                <a:gd name="connsiteY9-490" fmla="*/ 1064855 h 1189038"/>
                <a:gd name="connsiteX10-491" fmla="*/ 182563 w 1019176"/>
                <a:gd name="connsiteY10-492" fmla="*/ 1189038 h 1189038"/>
                <a:gd name="connsiteX11-493" fmla="*/ 0 w 1019176"/>
                <a:gd name="connsiteY11-494" fmla="*/ 1189038 h 1189038"/>
                <a:gd name="connsiteX12-495" fmla="*/ 377826 w 1019176"/>
                <a:gd name="connsiteY12-496" fmla="*/ 747713 h 1189038"/>
                <a:gd name="connsiteX13-497" fmla="*/ 139700 w 1019176"/>
                <a:gd name="connsiteY13-498" fmla="*/ 747713 h 1189038"/>
                <a:gd name="connsiteX14-499" fmla="*/ 393700 w 1019176"/>
                <a:gd name="connsiteY14-500" fmla="*/ 463550 h 1189038"/>
                <a:gd name="connsiteX15-501" fmla="*/ 230188 w 1019176"/>
                <a:gd name="connsiteY15-502" fmla="*/ 463550 h 1189038"/>
                <a:gd name="connsiteX16-503" fmla="*/ 438150 w 1019176"/>
                <a:gd name="connsiteY16-504" fmla="*/ 217488 h 1189038"/>
                <a:gd name="connsiteX17-505" fmla="*/ 323850 w 1019176"/>
                <a:gd name="connsiteY17-506" fmla="*/ 217488 h 1189038"/>
                <a:gd name="connsiteX18-507" fmla="*/ 509588 w 1019176"/>
                <a:gd name="connsiteY18-508" fmla="*/ 0 h 1189038"/>
                <a:gd name="connsiteX0-509" fmla="*/ 509588 w 1019176"/>
                <a:gd name="connsiteY0-510" fmla="*/ 0 h 1189038"/>
                <a:gd name="connsiteX1-511" fmla="*/ 695326 w 1019176"/>
                <a:gd name="connsiteY1-512" fmla="*/ 217488 h 1189038"/>
                <a:gd name="connsiteX2-513" fmla="*/ 579438 w 1019176"/>
                <a:gd name="connsiteY2-514" fmla="*/ 217488 h 1189038"/>
                <a:gd name="connsiteX3-515" fmla="*/ 788988 w 1019176"/>
                <a:gd name="connsiteY3-516" fmla="*/ 463550 h 1189038"/>
                <a:gd name="connsiteX4-517" fmla="*/ 628650 w 1019176"/>
                <a:gd name="connsiteY4-518" fmla="*/ 463550 h 1189038"/>
                <a:gd name="connsiteX5-519" fmla="*/ 877888 w 1019176"/>
                <a:gd name="connsiteY5-520" fmla="*/ 747713 h 1189038"/>
                <a:gd name="connsiteX6-521" fmla="*/ 644526 w 1019176"/>
                <a:gd name="connsiteY6-522" fmla="*/ 747713 h 1189038"/>
                <a:gd name="connsiteX7-523" fmla="*/ 1019176 w 1019176"/>
                <a:gd name="connsiteY7-524" fmla="*/ 1189038 h 1189038"/>
                <a:gd name="connsiteX8-525" fmla="*/ 836613 w 1019176"/>
                <a:gd name="connsiteY8-526" fmla="*/ 1189038 h 1189038"/>
                <a:gd name="connsiteX9-527" fmla="*/ 499088 w 1019176"/>
                <a:gd name="connsiteY9-528" fmla="*/ 1064855 h 1189038"/>
                <a:gd name="connsiteX10-529" fmla="*/ 182563 w 1019176"/>
                <a:gd name="connsiteY10-530" fmla="*/ 1189038 h 1189038"/>
                <a:gd name="connsiteX11-531" fmla="*/ 0 w 1019176"/>
                <a:gd name="connsiteY11-532" fmla="*/ 1189038 h 1189038"/>
                <a:gd name="connsiteX12-533" fmla="*/ 377826 w 1019176"/>
                <a:gd name="connsiteY12-534" fmla="*/ 747713 h 1189038"/>
                <a:gd name="connsiteX13-535" fmla="*/ 139700 w 1019176"/>
                <a:gd name="connsiteY13-536" fmla="*/ 747713 h 1189038"/>
                <a:gd name="connsiteX14-537" fmla="*/ 393700 w 1019176"/>
                <a:gd name="connsiteY14-538" fmla="*/ 463550 h 1189038"/>
                <a:gd name="connsiteX15-539" fmla="*/ 230188 w 1019176"/>
                <a:gd name="connsiteY15-540" fmla="*/ 463550 h 1189038"/>
                <a:gd name="connsiteX16-541" fmla="*/ 438150 w 1019176"/>
                <a:gd name="connsiteY16-542" fmla="*/ 217488 h 1189038"/>
                <a:gd name="connsiteX17-543" fmla="*/ 323850 w 1019176"/>
                <a:gd name="connsiteY17-544" fmla="*/ 217488 h 1189038"/>
                <a:gd name="connsiteX18-545" fmla="*/ 509588 w 1019176"/>
                <a:gd name="connsiteY18-546" fmla="*/ 0 h 1189038"/>
                <a:gd name="connsiteX0-547" fmla="*/ 509588 w 1019176"/>
                <a:gd name="connsiteY0-548" fmla="*/ 0 h 1189038"/>
                <a:gd name="connsiteX1-549" fmla="*/ 695326 w 1019176"/>
                <a:gd name="connsiteY1-550" fmla="*/ 217488 h 1189038"/>
                <a:gd name="connsiteX2-551" fmla="*/ 579438 w 1019176"/>
                <a:gd name="connsiteY2-552" fmla="*/ 217488 h 1189038"/>
                <a:gd name="connsiteX3-553" fmla="*/ 788988 w 1019176"/>
                <a:gd name="connsiteY3-554" fmla="*/ 463550 h 1189038"/>
                <a:gd name="connsiteX4-555" fmla="*/ 628650 w 1019176"/>
                <a:gd name="connsiteY4-556" fmla="*/ 463550 h 1189038"/>
                <a:gd name="connsiteX5-557" fmla="*/ 877888 w 1019176"/>
                <a:gd name="connsiteY5-558" fmla="*/ 747713 h 1189038"/>
                <a:gd name="connsiteX6-559" fmla="*/ 644526 w 1019176"/>
                <a:gd name="connsiteY6-560" fmla="*/ 747713 h 1189038"/>
                <a:gd name="connsiteX7-561" fmla="*/ 1019176 w 1019176"/>
                <a:gd name="connsiteY7-562" fmla="*/ 1189038 h 1189038"/>
                <a:gd name="connsiteX8-563" fmla="*/ 836613 w 1019176"/>
                <a:gd name="connsiteY8-564" fmla="*/ 1189038 h 1189038"/>
                <a:gd name="connsiteX9-565" fmla="*/ 511788 w 1019176"/>
                <a:gd name="connsiteY9-566" fmla="*/ 1061680 h 1189038"/>
                <a:gd name="connsiteX10-567" fmla="*/ 182563 w 1019176"/>
                <a:gd name="connsiteY10-568" fmla="*/ 1189038 h 1189038"/>
                <a:gd name="connsiteX11-569" fmla="*/ 0 w 1019176"/>
                <a:gd name="connsiteY11-570" fmla="*/ 1189038 h 1189038"/>
                <a:gd name="connsiteX12-571" fmla="*/ 377826 w 1019176"/>
                <a:gd name="connsiteY12-572" fmla="*/ 747713 h 1189038"/>
                <a:gd name="connsiteX13-573" fmla="*/ 139700 w 1019176"/>
                <a:gd name="connsiteY13-574" fmla="*/ 747713 h 1189038"/>
                <a:gd name="connsiteX14-575" fmla="*/ 393700 w 1019176"/>
                <a:gd name="connsiteY14-576" fmla="*/ 463550 h 1189038"/>
                <a:gd name="connsiteX15-577" fmla="*/ 230188 w 1019176"/>
                <a:gd name="connsiteY15-578" fmla="*/ 463550 h 1189038"/>
                <a:gd name="connsiteX16-579" fmla="*/ 438150 w 1019176"/>
                <a:gd name="connsiteY16-580" fmla="*/ 217488 h 1189038"/>
                <a:gd name="connsiteX17-581" fmla="*/ 323850 w 1019176"/>
                <a:gd name="connsiteY17-582" fmla="*/ 217488 h 1189038"/>
                <a:gd name="connsiteX18-583" fmla="*/ 509588 w 1019176"/>
                <a:gd name="connsiteY18-584" fmla="*/ 0 h 1189038"/>
                <a:gd name="connsiteX0-585" fmla="*/ 509588 w 1019176"/>
                <a:gd name="connsiteY0-586" fmla="*/ 0 h 1189038"/>
                <a:gd name="connsiteX1-587" fmla="*/ 695326 w 1019176"/>
                <a:gd name="connsiteY1-588" fmla="*/ 217488 h 1189038"/>
                <a:gd name="connsiteX2-589" fmla="*/ 579438 w 1019176"/>
                <a:gd name="connsiteY2-590" fmla="*/ 217488 h 1189038"/>
                <a:gd name="connsiteX3-591" fmla="*/ 788988 w 1019176"/>
                <a:gd name="connsiteY3-592" fmla="*/ 463550 h 1189038"/>
                <a:gd name="connsiteX4-593" fmla="*/ 628650 w 1019176"/>
                <a:gd name="connsiteY4-594" fmla="*/ 463550 h 1189038"/>
                <a:gd name="connsiteX5-595" fmla="*/ 877888 w 1019176"/>
                <a:gd name="connsiteY5-596" fmla="*/ 747713 h 1189038"/>
                <a:gd name="connsiteX6-597" fmla="*/ 644526 w 1019176"/>
                <a:gd name="connsiteY6-598" fmla="*/ 747713 h 1189038"/>
                <a:gd name="connsiteX7-599" fmla="*/ 1019176 w 1019176"/>
                <a:gd name="connsiteY7-600" fmla="*/ 1189038 h 1189038"/>
                <a:gd name="connsiteX8-601" fmla="*/ 836613 w 1019176"/>
                <a:gd name="connsiteY8-602" fmla="*/ 1189038 h 1189038"/>
                <a:gd name="connsiteX9-603" fmla="*/ 511788 w 1019176"/>
                <a:gd name="connsiteY9-604" fmla="*/ 1061680 h 1189038"/>
                <a:gd name="connsiteX10-605" fmla="*/ 182563 w 1019176"/>
                <a:gd name="connsiteY10-606" fmla="*/ 1189038 h 1189038"/>
                <a:gd name="connsiteX11-607" fmla="*/ 0 w 1019176"/>
                <a:gd name="connsiteY11-608" fmla="*/ 1189038 h 1189038"/>
                <a:gd name="connsiteX12-609" fmla="*/ 377826 w 1019176"/>
                <a:gd name="connsiteY12-610" fmla="*/ 747713 h 1189038"/>
                <a:gd name="connsiteX13-611" fmla="*/ 139700 w 1019176"/>
                <a:gd name="connsiteY13-612" fmla="*/ 747713 h 1189038"/>
                <a:gd name="connsiteX14-613" fmla="*/ 393700 w 1019176"/>
                <a:gd name="connsiteY14-614" fmla="*/ 463550 h 1189038"/>
                <a:gd name="connsiteX15-615" fmla="*/ 230188 w 1019176"/>
                <a:gd name="connsiteY15-616" fmla="*/ 463550 h 1189038"/>
                <a:gd name="connsiteX16-617" fmla="*/ 438150 w 1019176"/>
                <a:gd name="connsiteY16-618" fmla="*/ 217488 h 1189038"/>
                <a:gd name="connsiteX17-619" fmla="*/ 323850 w 1019176"/>
                <a:gd name="connsiteY17-620" fmla="*/ 217488 h 1189038"/>
                <a:gd name="connsiteX18-621" fmla="*/ 509588 w 1019176"/>
                <a:gd name="connsiteY18-622" fmla="*/ 0 h 1189038"/>
                <a:gd name="connsiteX0-623" fmla="*/ 509588 w 1019176"/>
                <a:gd name="connsiteY0-624" fmla="*/ 0 h 1189038"/>
                <a:gd name="connsiteX1-625" fmla="*/ 695326 w 1019176"/>
                <a:gd name="connsiteY1-626" fmla="*/ 217488 h 1189038"/>
                <a:gd name="connsiteX2-627" fmla="*/ 579438 w 1019176"/>
                <a:gd name="connsiteY2-628" fmla="*/ 217488 h 1189038"/>
                <a:gd name="connsiteX3-629" fmla="*/ 788988 w 1019176"/>
                <a:gd name="connsiteY3-630" fmla="*/ 463550 h 1189038"/>
                <a:gd name="connsiteX4-631" fmla="*/ 628650 w 1019176"/>
                <a:gd name="connsiteY4-632" fmla="*/ 463550 h 1189038"/>
                <a:gd name="connsiteX5-633" fmla="*/ 877888 w 1019176"/>
                <a:gd name="connsiteY5-634" fmla="*/ 747713 h 1189038"/>
                <a:gd name="connsiteX6-635" fmla="*/ 644526 w 1019176"/>
                <a:gd name="connsiteY6-636" fmla="*/ 747713 h 1189038"/>
                <a:gd name="connsiteX7-637" fmla="*/ 1019176 w 1019176"/>
                <a:gd name="connsiteY7-638" fmla="*/ 1189038 h 1189038"/>
                <a:gd name="connsiteX8-639" fmla="*/ 836613 w 1019176"/>
                <a:gd name="connsiteY8-640" fmla="*/ 1189038 h 1189038"/>
                <a:gd name="connsiteX9-641" fmla="*/ 526076 w 1019176"/>
                <a:gd name="connsiteY9-642" fmla="*/ 1059298 h 1189038"/>
                <a:gd name="connsiteX10-643" fmla="*/ 182563 w 1019176"/>
                <a:gd name="connsiteY10-644" fmla="*/ 1189038 h 1189038"/>
                <a:gd name="connsiteX11-645" fmla="*/ 0 w 1019176"/>
                <a:gd name="connsiteY11-646" fmla="*/ 1189038 h 1189038"/>
                <a:gd name="connsiteX12-647" fmla="*/ 377826 w 1019176"/>
                <a:gd name="connsiteY12-648" fmla="*/ 747713 h 1189038"/>
                <a:gd name="connsiteX13-649" fmla="*/ 139700 w 1019176"/>
                <a:gd name="connsiteY13-650" fmla="*/ 747713 h 1189038"/>
                <a:gd name="connsiteX14-651" fmla="*/ 393700 w 1019176"/>
                <a:gd name="connsiteY14-652" fmla="*/ 463550 h 1189038"/>
                <a:gd name="connsiteX15-653" fmla="*/ 230188 w 1019176"/>
                <a:gd name="connsiteY15-654" fmla="*/ 463550 h 1189038"/>
                <a:gd name="connsiteX16-655" fmla="*/ 438150 w 1019176"/>
                <a:gd name="connsiteY16-656" fmla="*/ 217488 h 1189038"/>
                <a:gd name="connsiteX17-657" fmla="*/ 323850 w 1019176"/>
                <a:gd name="connsiteY17-658" fmla="*/ 217488 h 1189038"/>
                <a:gd name="connsiteX18-659" fmla="*/ 509588 w 1019176"/>
                <a:gd name="connsiteY18-660" fmla="*/ 0 h 1189038"/>
                <a:gd name="connsiteX0-661" fmla="*/ 509588 w 1019176"/>
                <a:gd name="connsiteY0-662" fmla="*/ 0 h 1189038"/>
                <a:gd name="connsiteX1-663" fmla="*/ 695326 w 1019176"/>
                <a:gd name="connsiteY1-664" fmla="*/ 217488 h 1189038"/>
                <a:gd name="connsiteX2-665" fmla="*/ 579438 w 1019176"/>
                <a:gd name="connsiteY2-666" fmla="*/ 217488 h 1189038"/>
                <a:gd name="connsiteX3-667" fmla="*/ 788988 w 1019176"/>
                <a:gd name="connsiteY3-668" fmla="*/ 463550 h 1189038"/>
                <a:gd name="connsiteX4-669" fmla="*/ 628650 w 1019176"/>
                <a:gd name="connsiteY4-670" fmla="*/ 463550 h 1189038"/>
                <a:gd name="connsiteX5-671" fmla="*/ 877888 w 1019176"/>
                <a:gd name="connsiteY5-672" fmla="*/ 747713 h 1189038"/>
                <a:gd name="connsiteX6-673" fmla="*/ 644526 w 1019176"/>
                <a:gd name="connsiteY6-674" fmla="*/ 747713 h 1189038"/>
                <a:gd name="connsiteX7-675" fmla="*/ 1019176 w 1019176"/>
                <a:gd name="connsiteY7-676" fmla="*/ 1189038 h 1189038"/>
                <a:gd name="connsiteX8-677" fmla="*/ 836613 w 1019176"/>
                <a:gd name="connsiteY8-678" fmla="*/ 1189038 h 1189038"/>
                <a:gd name="connsiteX9-679" fmla="*/ 526076 w 1019176"/>
                <a:gd name="connsiteY9-680" fmla="*/ 1059298 h 1189038"/>
                <a:gd name="connsiteX10-681" fmla="*/ 182563 w 1019176"/>
                <a:gd name="connsiteY10-682" fmla="*/ 1189038 h 1189038"/>
                <a:gd name="connsiteX11-683" fmla="*/ 0 w 1019176"/>
                <a:gd name="connsiteY11-684" fmla="*/ 1189038 h 1189038"/>
                <a:gd name="connsiteX12-685" fmla="*/ 377826 w 1019176"/>
                <a:gd name="connsiteY12-686" fmla="*/ 747713 h 1189038"/>
                <a:gd name="connsiteX13-687" fmla="*/ 139700 w 1019176"/>
                <a:gd name="connsiteY13-688" fmla="*/ 747713 h 1189038"/>
                <a:gd name="connsiteX14-689" fmla="*/ 393700 w 1019176"/>
                <a:gd name="connsiteY14-690" fmla="*/ 463550 h 1189038"/>
                <a:gd name="connsiteX15-691" fmla="*/ 230188 w 1019176"/>
                <a:gd name="connsiteY15-692" fmla="*/ 463550 h 1189038"/>
                <a:gd name="connsiteX16-693" fmla="*/ 438150 w 1019176"/>
                <a:gd name="connsiteY16-694" fmla="*/ 217488 h 1189038"/>
                <a:gd name="connsiteX17-695" fmla="*/ 323850 w 1019176"/>
                <a:gd name="connsiteY17-696" fmla="*/ 217488 h 1189038"/>
                <a:gd name="connsiteX18-697" fmla="*/ 509588 w 1019176"/>
                <a:gd name="connsiteY18-698" fmla="*/ 0 h 1189038"/>
                <a:gd name="connsiteX0-699" fmla="*/ 509588 w 1019176"/>
                <a:gd name="connsiteY0-700" fmla="*/ 0 h 1189038"/>
                <a:gd name="connsiteX1-701" fmla="*/ 695326 w 1019176"/>
                <a:gd name="connsiteY1-702" fmla="*/ 217488 h 1189038"/>
                <a:gd name="connsiteX2-703" fmla="*/ 579438 w 1019176"/>
                <a:gd name="connsiteY2-704" fmla="*/ 217488 h 1189038"/>
                <a:gd name="connsiteX3-705" fmla="*/ 788988 w 1019176"/>
                <a:gd name="connsiteY3-706" fmla="*/ 463550 h 1189038"/>
                <a:gd name="connsiteX4-707" fmla="*/ 628650 w 1019176"/>
                <a:gd name="connsiteY4-708" fmla="*/ 463550 h 1189038"/>
                <a:gd name="connsiteX5-709" fmla="*/ 877888 w 1019176"/>
                <a:gd name="connsiteY5-710" fmla="*/ 747713 h 1189038"/>
                <a:gd name="connsiteX6-711" fmla="*/ 644526 w 1019176"/>
                <a:gd name="connsiteY6-712" fmla="*/ 747713 h 1189038"/>
                <a:gd name="connsiteX7-713" fmla="*/ 1019176 w 1019176"/>
                <a:gd name="connsiteY7-714" fmla="*/ 1189038 h 1189038"/>
                <a:gd name="connsiteX8-715" fmla="*/ 836613 w 1019176"/>
                <a:gd name="connsiteY8-716" fmla="*/ 1189038 h 1189038"/>
                <a:gd name="connsiteX9-717" fmla="*/ 526076 w 1019176"/>
                <a:gd name="connsiteY9-718" fmla="*/ 1059298 h 1189038"/>
                <a:gd name="connsiteX10-719" fmla="*/ 182563 w 1019176"/>
                <a:gd name="connsiteY10-720" fmla="*/ 1189038 h 1189038"/>
                <a:gd name="connsiteX11-721" fmla="*/ 0 w 1019176"/>
                <a:gd name="connsiteY11-722" fmla="*/ 1189038 h 1189038"/>
                <a:gd name="connsiteX12-723" fmla="*/ 377826 w 1019176"/>
                <a:gd name="connsiteY12-724" fmla="*/ 747713 h 1189038"/>
                <a:gd name="connsiteX13-725" fmla="*/ 139700 w 1019176"/>
                <a:gd name="connsiteY13-726" fmla="*/ 747713 h 1189038"/>
                <a:gd name="connsiteX14-727" fmla="*/ 393700 w 1019176"/>
                <a:gd name="connsiteY14-728" fmla="*/ 463550 h 1189038"/>
                <a:gd name="connsiteX15-729" fmla="*/ 230188 w 1019176"/>
                <a:gd name="connsiteY15-730" fmla="*/ 463550 h 1189038"/>
                <a:gd name="connsiteX16-731" fmla="*/ 438150 w 1019176"/>
                <a:gd name="connsiteY16-732" fmla="*/ 217488 h 1189038"/>
                <a:gd name="connsiteX17-733" fmla="*/ 323850 w 1019176"/>
                <a:gd name="connsiteY17-734" fmla="*/ 217488 h 1189038"/>
                <a:gd name="connsiteX18-735" fmla="*/ 509588 w 1019176"/>
                <a:gd name="connsiteY18-736" fmla="*/ 0 h 1189038"/>
                <a:gd name="connsiteX0-737" fmla="*/ 509588 w 1019176"/>
                <a:gd name="connsiteY0-738" fmla="*/ 0 h 1189038"/>
                <a:gd name="connsiteX1-739" fmla="*/ 695326 w 1019176"/>
                <a:gd name="connsiteY1-740" fmla="*/ 217488 h 1189038"/>
                <a:gd name="connsiteX2-741" fmla="*/ 579438 w 1019176"/>
                <a:gd name="connsiteY2-742" fmla="*/ 217488 h 1189038"/>
                <a:gd name="connsiteX3-743" fmla="*/ 788988 w 1019176"/>
                <a:gd name="connsiteY3-744" fmla="*/ 463550 h 1189038"/>
                <a:gd name="connsiteX4-745" fmla="*/ 628650 w 1019176"/>
                <a:gd name="connsiteY4-746" fmla="*/ 463550 h 1189038"/>
                <a:gd name="connsiteX5-747" fmla="*/ 877888 w 1019176"/>
                <a:gd name="connsiteY5-748" fmla="*/ 747713 h 1189038"/>
                <a:gd name="connsiteX6-749" fmla="*/ 644526 w 1019176"/>
                <a:gd name="connsiteY6-750" fmla="*/ 747713 h 1189038"/>
                <a:gd name="connsiteX7-751" fmla="*/ 1019176 w 1019176"/>
                <a:gd name="connsiteY7-752" fmla="*/ 1189038 h 1189038"/>
                <a:gd name="connsiteX8-753" fmla="*/ 836613 w 1019176"/>
                <a:gd name="connsiteY8-754" fmla="*/ 1189038 h 1189038"/>
                <a:gd name="connsiteX9-755" fmla="*/ 526076 w 1019176"/>
                <a:gd name="connsiteY9-756" fmla="*/ 1059298 h 1189038"/>
                <a:gd name="connsiteX10-757" fmla="*/ 182563 w 1019176"/>
                <a:gd name="connsiteY10-758" fmla="*/ 1189038 h 1189038"/>
                <a:gd name="connsiteX11-759" fmla="*/ 0 w 1019176"/>
                <a:gd name="connsiteY11-760" fmla="*/ 1189038 h 1189038"/>
                <a:gd name="connsiteX12-761" fmla="*/ 377826 w 1019176"/>
                <a:gd name="connsiteY12-762" fmla="*/ 747713 h 1189038"/>
                <a:gd name="connsiteX13-763" fmla="*/ 139700 w 1019176"/>
                <a:gd name="connsiteY13-764" fmla="*/ 747713 h 1189038"/>
                <a:gd name="connsiteX14-765" fmla="*/ 393700 w 1019176"/>
                <a:gd name="connsiteY14-766" fmla="*/ 463550 h 1189038"/>
                <a:gd name="connsiteX15-767" fmla="*/ 230188 w 1019176"/>
                <a:gd name="connsiteY15-768" fmla="*/ 463550 h 1189038"/>
                <a:gd name="connsiteX16-769" fmla="*/ 438150 w 1019176"/>
                <a:gd name="connsiteY16-770" fmla="*/ 217488 h 1189038"/>
                <a:gd name="connsiteX17-771" fmla="*/ 323850 w 1019176"/>
                <a:gd name="connsiteY17-772" fmla="*/ 217488 h 1189038"/>
                <a:gd name="connsiteX18-773" fmla="*/ 509588 w 1019176"/>
                <a:gd name="connsiteY18-774" fmla="*/ 0 h 1189038"/>
                <a:gd name="connsiteX0-775" fmla="*/ 509588 w 1019176"/>
                <a:gd name="connsiteY0-776" fmla="*/ 0 h 1189038"/>
                <a:gd name="connsiteX1-777" fmla="*/ 695326 w 1019176"/>
                <a:gd name="connsiteY1-778" fmla="*/ 217488 h 1189038"/>
                <a:gd name="connsiteX2-779" fmla="*/ 579438 w 1019176"/>
                <a:gd name="connsiteY2-780" fmla="*/ 217488 h 1189038"/>
                <a:gd name="connsiteX3-781" fmla="*/ 788988 w 1019176"/>
                <a:gd name="connsiteY3-782" fmla="*/ 463550 h 1189038"/>
                <a:gd name="connsiteX4-783" fmla="*/ 628650 w 1019176"/>
                <a:gd name="connsiteY4-784" fmla="*/ 463550 h 1189038"/>
                <a:gd name="connsiteX5-785" fmla="*/ 877888 w 1019176"/>
                <a:gd name="connsiteY5-786" fmla="*/ 747713 h 1189038"/>
                <a:gd name="connsiteX6-787" fmla="*/ 644526 w 1019176"/>
                <a:gd name="connsiteY6-788" fmla="*/ 747713 h 1189038"/>
                <a:gd name="connsiteX7-789" fmla="*/ 1019176 w 1019176"/>
                <a:gd name="connsiteY7-790" fmla="*/ 1189038 h 1189038"/>
                <a:gd name="connsiteX8-791" fmla="*/ 836613 w 1019176"/>
                <a:gd name="connsiteY8-792" fmla="*/ 1189038 h 1189038"/>
                <a:gd name="connsiteX9-793" fmla="*/ 526076 w 1019176"/>
                <a:gd name="connsiteY9-794" fmla="*/ 1059298 h 1189038"/>
                <a:gd name="connsiteX10-795" fmla="*/ 182563 w 1019176"/>
                <a:gd name="connsiteY10-796" fmla="*/ 1189038 h 1189038"/>
                <a:gd name="connsiteX11-797" fmla="*/ 0 w 1019176"/>
                <a:gd name="connsiteY11-798" fmla="*/ 1189038 h 1189038"/>
                <a:gd name="connsiteX12-799" fmla="*/ 377826 w 1019176"/>
                <a:gd name="connsiteY12-800" fmla="*/ 747713 h 1189038"/>
                <a:gd name="connsiteX13-801" fmla="*/ 139700 w 1019176"/>
                <a:gd name="connsiteY13-802" fmla="*/ 747713 h 1189038"/>
                <a:gd name="connsiteX14-803" fmla="*/ 393700 w 1019176"/>
                <a:gd name="connsiteY14-804" fmla="*/ 463550 h 1189038"/>
                <a:gd name="connsiteX15-805" fmla="*/ 230188 w 1019176"/>
                <a:gd name="connsiteY15-806" fmla="*/ 463550 h 1189038"/>
                <a:gd name="connsiteX16-807" fmla="*/ 438150 w 1019176"/>
                <a:gd name="connsiteY16-808" fmla="*/ 217488 h 1189038"/>
                <a:gd name="connsiteX17-809" fmla="*/ 323850 w 1019176"/>
                <a:gd name="connsiteY17-810" fmla="*/ 217488 h 1189038"/>
                <a:gd name="connsiteX18-811" fmla="*/ 509588 w 1019176"/>
                <a:gd name="connsiteY18-812" fmla="*/ 0 h 1189038"/>
                <a:gd name="connsiteX0-813" fmla="*/ 509588 w 1019176"/>
                <a:gd name="connsiteY0-814" fmla="*/ 0 h 1189038"/>
                <a:gd name="connsiteX1-815" fmla="*/ 695326 w 1019176"/>
                <a:gd name="connsiteY1-816" fmla="*/ 217488 h 1189038"/>
                <a:gd name="connsiteX2-817" fmla="*/ 579438 w 1019176"/>
                <a:gd name="connsiteY2-818" fmla="*/ 217488 h 1189038"/>
                <a:gd name="connsiteX3-819" fmla="*/ 788988 w 1019176"/>
                <a:gd name="connsiteY3-820" fmla="*/ 463550 h 1189038"/>
                <a:gd name="connsiteX4-821" fmla="*/ 628650 w 1019176"/>
                <a:gd name="connsiteY4-822" fmla="*/ 463550 h 1189038"/>
                <a:gd name="connsiteX5-823" fmla="*/ 877888 w 1019176"/>
                <a:gd name="connsiteY5-824" fmla="*/ 747713 h 1189038"/>
                <a:gd name="connsiteX6-825" fmla="*/ 644526 w 1019176"/>
                <a:gd name="connsiteY6-826" fmla="*/ 747713 h 1189038"/>
                <a:gd name="connsiteX7-827" fmla="*/ 1019176 w 1019176"/>
                <a:gd name="connsiteY7-828" fmla="*/ 1189038 h 1189038"/>
                <a:gd name="connsiteX8-829" fmla="*/ 836613 w 1019176"/>
                <a:gd name="connsiteY8-830" fmla="*/ 1189038 h 1189038"/>
                <a:gd name="connsiteX9-831" fmla="*/ 526076 w 1019176"/>
                <a:gd name="connsiteY9-832" fmla="*/ 1059298 h 1189038"/>
                <a:gd name="connsiteX10-833" fmla="*/ 182563 w 1019176"/>
                <a:gd name="connsiteY10-834" fmla="*/ 1189038 h 1189038"/>
                <a:gd name="connsiteX11-835" fmla="*/ 0 w 1019176"/>
                <a:gd name="connsiteY11-836" fmla="*/ 1189038 h 1189038"/>
                <a:gd name="connsiteX12-837" fmla="*/ 377826 w 1019176"/>
                <a:gd name="connsiteY12-838" fmla="*/ 747713 h 1189038"/>
                <a:gd name="connsiteX13-839" fmla="*/ 139700 w 1019176"/>
                <a:gd name="connsiteY13-840" fmla="*/ 747713 h 1189038"/>
                <a:gd name="connsiteX14-841" fmla="*/ 393700 w 1019176"/>
                <a:gd name="connsiteY14-842" fmla="*/ 463550 h 1189038"/>
                <a:gd name="connsiteX15-843" fmla="*/ 230188 w 1019176"/>
                <a:gd name="connsiteY15-844" fmla="*/ 463550 h 1189038"/>
                <a:gd name="connsiteX16-845" fmla="*/ 438150 w 1019176"/>
                <a:gd name="connsiteY16-846" fmla="*/ 217488 h 1189038"/>
                <a:gd name="connsiteX17-847" fmla="*/ 323850 w 1019176"/>
                <a:gd name="connsiteY17-848" fmla="*/ 217488 h 1189038"/>
                <a:gd name="connsiteX18-849" fmla="*/ 509588 w 1019176"/>
                <a:gd name="connsiteY18-850" fmla="*/ 0 h 1189038"/>
                <a:gd name="connsiteX0-851" fmla="*/ 509588 w 1019176"/>
                <a:gd name="connsiteY0-852" fmla="*/ 0 h 1189038"/>
                <a:gd name="connsiteX1-853" fmla="*/ 695326 w 1019176"/>
                <a:gd name="connsiteY1-854" fmla="*/ 217488 h 1189038"/>
                <a:gd name="connsiteX2-855" fmla="*/ 579438 w 1019176"/>
                <a:gd name="connsiteY2-856" fmla="*/ 217488 h 1189038"/>
                <a:gd name="connsiteX3-857" fmla="*/ 788988 w 1019176"/>
                <a:gd name="connsiteY3-858" fmla="*/ 463550 h 1189038"/>
                <a:gd name="connsiteX4-859" fmla="*/ 628650 w 1019176"/>
                <a:gd name="connsiteY4-860" fmla="*/ 463550 h 1189038"/>
                <a:gd name="connsiteX5-861" fmla="*/ 877888 w 1019176"/>
                <a:gd name="connsiteY5-862" fmla="*/ 747713 h 1189038"/>
                <a:gd name="connsiteX6-863" fmla="*/ 644526 w 1019176"/>
                <a:gd name="connsiteY6-864" fmla="*/ 747713 h 1189038"/>
                <a:gd name="connsiteX7-865" fmla="*/ 1019176 w 1019176"/>
                <a:gd name="connsiteY7-866" fmla="*/ 1189038 h 1189038"/>
                <a:gd name="connsiteX8-867" fmla="*/ 836613 w 1019176"/>
                <a:gd name="connsiteY8-868" fmla="*/ 1189038 h 1189038"/>
                <a:gd name="connsiteX9-869" fmla="*/ 526076 w 1019176"/>
                <a:gd name="connsiteY9-870" fmla="*/ 1059298 h 1189038"/>
                <a:gd name="connsiteX10-871" fmla="*/ 182563 w 1019176"/>
                <a:gd name="connsiteY10-872" fmla="*/ 1189038 h 1189038"/>
                <a:gd name="connsiteX11-873" fmla="*/ 0 w 1019176"/>
                <a:gd name="connsiteY11-874" fmla="*/ 1189038 h 1189038"/>
                <a:gd name="connsiteX12-875" fmla="*/ 377826 w 1019176"/>
                <a:gd name="connsiteY12-876" fmla="*/ 747713 h 1189038"/>
                <a:gd name="connsiteX13-877" fmla="*/ 139700 w 1019176"/>
                <a:gd name="connsiteY13-878" fmla="*/ 747713 h 1189038"/>
                <a:gd name="connsiteX14-879" fmla="*/ 393700 w 1019176"/>
                <a:gd name="connsiteY14-880" fmla="*/ 463550 h 1189038"/>
                <a:gd name="connsiteX15-881" fmla="*/ 230188 w 1019176"/>
                <a:gd name="connsiteY15-882" fmla="*/ 463550 h 1189038"/>
                <a:gd name="connsiteX16-883" fmla="*/ 438150 w 1019176"/>
                <a:gd name="connsiteY16-884" fmla="*/ 217488 h 1189038"/>
                <a:gd name="connsiteX17-885" fmla="*/ 323850 w 1019176"/>
                <a:gd name="connsiteY17-886" fmla="*/ 217488 h 1189038"/>
                <a:gd name="connsiteX18-887" fmla="*/ 509588 w 1019176"/>
                <a:gd name="connsiteY18-888" fmla="*/ 0 h 1189038"/>
                <a:gd name="connsiteX0-889" fmla="*/ 509588 w 1019176"/>
                <a:gd name="connsiteY0-890" fmla="*/ 0 h 1198373"/>
                <a:gd name="connsiteX1-891" fmla="*/ 695326 w 1019176"/>
                <a:gd name="connsiteY1-892" fmla="*/ 217488 h 1198373"/>
                <a:gd name="connsiteX2-893" fmla="*/ 579438 w 1019176"/>
                <a:gd name="connsiteY2-894" fmla="*/ 217488 h 1198373"/>
                <a:gd name="connsiteX3-895" fmla="*/ 788988 w 1019176"/>
                <a:gd name="connsiteY3-896" fmla="*/ 463550 h 1198373"/>
                <a:gd name="connsiteX4-897" fmla="*/ 628650 w 1019176"/>
                <a:gd name="connsiteY4-898" fmla="*/ 463550 h 1198373"/>
                <a:gd name="connsiteX5-899" fmla="*/ 877888 w 1019176"/>
                <a:gd name="connsiteY5-900" fmla="*/ 747713 h 1198373"/>
                <a:gd name="connsiteX6-901" fmla="*/ 644526 w 1019176"/>
                <a:gd name="connsiteY6-902" fmla="*/ 747713 h 1198373"/>
                <a:gd name="connsiteX7-903" fmla="*/ 1019176 w 1019176"/>
                <a:gd name="connsiteY7-904" fmla="*/ 1189038 h 1198373"/>
                <a:gd name="connsiteX8-905" fmla="*/ 836613 w 1019176"/>
                <a:gd name="connsiteY8-906" fmla="*/ 1189038 h 1198373"/>
                <a:gd name="connsiteX9-907" fmla="*/ 526076 w 1019176"/>
                <a:gd name="connsiteY9-908" fmla="*/ 1059298 h 1198373"/>
                <a:gd name="connsiteX10-909" fmla="*/ 0 w 1019176"/>
                <a:gd name="connsiteY10-910" fmla="*/ 1189038 h 1198373"/>
                <a:gd name="connsiteX11-911" fmla="*/ 377826 w 1019176"/>
                <a:gd name="connsiteY11-912" fmla="*/ 747713 h 1198373"/>
                <a:gd name="connsiteX12-913" fmla="*/ 139700 w 1019176"/>
                <a:gd name="connsiteY12-914" fmla="*/ 747713 h 1198373"/>
                <a:gd name="connsiteX13-915" fmla="*/ 393700 w 1019176"/>
                <a:gd name="connsiteY13-916" fmla="*/ 463550 h 1198373"/>
                <a:gd name="connsiteX14-917" fmla="*/ 230188 w 1019176"/>
                <a:gd name="connsiteY14-918" fmla="*/ 463550 h 1198373"/>
                <a:gd name="connsiteX15-919" fmla="*/ 438150 w 1019176"/>
                <a:gd name="connsiteY15-920" fmla="*/ 217488 h 1198373"/>
                <a:gd name="connsiteX16-921" fmla="*/ 323850 w 1019176"/>
                <a:gd name="connsiteY16-922" fmla="*/ 217488 h 1198373"/>
                <a:gd name="connsiteX17-923" fmla="*/ 509588 w 1019176"/>
                <a:gd name="connsiteY17-924" fmla="*/ 0 h 1198373"/>
                <a:gd name="connsiteX0-925" fmla="*/ 509588 w 1019176"/>
                <a:gd name="connsiteY0-926" fmla="*/ 0 h 1198373"/>
                <a:gd name="connsiteX1-927" fmla="*/ 695326 w 1019176"/>
                <a:gd name="connsiteY1-928" fmla="*/ 217488 h 1198373"/>
                <a:gd name="connsiteX2-929" fmla="*/ 579438 w 1019176"/>
                <a:gd name="connsiteY2-930" fmla="*/ 217488 h 1198373"/>
                <a:gd name="connsiteX3-931" fmla="*/ 788988 w 1019176"/>
                <a:gd name="connsiteY3-932" fmla="*/ 463550 h 1198373"/>
                <a:gd name="connsiteX4-933" fmla="*/ 628650 w 1019176"/>
                <a:gd name="connsiteY4-934" fmla="*/ 463550 h 1198373"/>
                <a:gd name="connsiteX5-935" fmla="*/ 877888 w 1019176"/>
                <a:gd name="connsiteY5-936" fmla="*/ 747713 h 1198373"/>
                <a:gd name="connsiteX6-937" fmla="*/ 644526 w 1019176"/>
                <a:gd name="connsiteY6-938" fmla="*/ 747713 h 1198373"/>
                <a:gd name="connsiteX7-939" fmla="*/ 1019176 w 1019176"/>
                <a:gd name="connsiteY7-940" fmla="*/ 1189038 h 1198373"/>
                <a:gd name="connsiteX8-941" fmla="*/ 526076 w 1019176"/>
                <a:gd name="connsiteY8-942" fmla="*/ 1059298 h 1198373"/>
                <a:gd name="connsiteX9-943" fmla="*/ 0 w 1019176"/>
                <a:gd name="connsiteY9-944" fmla="*/ 1189038 h 1198373"/>
                <a:gd name="connsiteX10-945" fmla="*/ 377826 w 1019176"/>
                <a:gd name="connsiteY10-946" fmla="*/ 747713 h 1198373"/>
                <a:gd name="connsiteX11-947" fmla="*/ 139700 w 1019176"/>
                <a:gd name="connsiteY11-948" fmla="*/ 747713 h 1198373"/>
                <a:gd name="connsiteX12-949" fmla="*/ 393700 w 1019176"/>
                <a:gd name="connsiteY12-950" fmla="*/ 463550 h 1198373"/>
                <a:gd name="connsiteX13-951" fmla="*/ 230188 w 1019176"/>
                <a:gd name="connsiteY13-952" fmla="*/ 463550 h 1198373"/>
                <a:gd name="connsiteX14-953" fmla="*/ 438150 w 1019176"/>
                <a:gd name="connsiteY14-954" fmla="*/ 217488 h 1198373"/>
                <a:gd name="connsiteX15-955" fmla="*/ 323850 w 1019176"/>
                <a:gd name="connsiteY15-956" fmla="*/ 217488 h 1198373"/>
                <a:gd name="connsiteX16-957" fmla="*/ 509588 w 1019176"/>
                <a:gd name="connsiteY16-958" fmla="*/ 0 h 1198373"/>
                <a:gd name="connsiteX0-959" fmla="*/ 509588 w 1019176"/>
                <a:gd name="connsiteY0-960" fmla="*/ 0 h 1198462"/>
                <a:gd name="connsiteX1-961" fmla="*/ 695326 w 1019176"/>
                <a:gd name="connsiteY1-962" fmla="*/ 217488 h 1198462"/>
                <a:gd name="connsiteX2-963" fmla="*/ 579438 w 1019176"/>
                <a:gd name="connsiteY2-964" fmla="*/ 217488 h 1198462"/>
                <a:gd name="connsiteX3-965" fmla="*/ 788988 w 1019176"/>
                <a:gd name="connsiteY3-966" fmla="*/ 463550 h 1198462"/>
                <a:gd name="connsiteX4-967" fmla="*/ 628650 w 1019176"/>
                <a:gd name="connsiteY4-968" fmla="*/ 463550 h 1198462"/>
                <a:gd name="connsiteX5-969" fmla="*/ 877888 w 1019176"/>
                <a:gd name="connsiteY5-970" fmla="*/ 747713 h 1198462"/>
                <a:gd name="connsiteX6-971" fmla="*/ 644526 w 1019176"/>
                <a:gd name="connsiteY6-972" fmla="*/ 747713 h 1198462"/>
                <a:gd name="connsiteX7-973" fmla="*/ 1019176 w 1019176"/>
                <a:gd name="connsiteY7-974" fmla="*/ 1189038 h 1198462"/>
                <a:gd name="connsiteX8-975" fmla="*/ 526076 w 1019176"/>
                <a:gd name="connsiteY8-976" fmla="*/ 1059298 h 1198462"/>
                <a:gd name="connsiteX9-977" fmla="*/ 0 w 1019176"/>
                <a:gd name="connsiteY9-978" fmla="*/ 1189038 h 1198462"/>
                <a:gd name="connsiteX10-979" fmla="*/ 377826 w 1019176"/>
                <a:gd name="connsiteY10-980" fmla="*/ 747713 h 1198462"/>
                <a:gd name="connsiteX11-981" fmla="*/ 139700 w 1019176"/>
                <a:gd name="connsiteY11-982" fmla="*/ 747713 h 1198462"/>
                <a:gd name="connsiteX12-983" fmla="*/ 393700 w 1019176"/>
                <a:gd name="connsiteY12-984" fmla="*/ 463550 h 1198462"/>
                <a:gd name="connsiteX13-985" fmla="*/ 230188 w 1019176"/>
                <a:gd name="connsiteY13-986" fmla="*/ 463550 h 1198462"/>
                <a:gd name="connsiteX14-987" fmla="*/ 438150 w 1019176"/>
                <a:gd name="connsiteY14-988" fmla="*/ 217488 h 1198462"/>
                <a:gd name="connsiteX15-989" fmla="*/ 323850 w 1019176"/>
                <a:gd name="connsiteY15-990" fmla="*/ 217488 h 1198462"/>
                <a:gd name="connsiteX16-991" fmla="*/ 509588 w 1019176"/>
                <a:gd name="connsiteY16-992" fmla="*/ 0 h 1198462"/>
                <a:gd name="connsiteX0-993" fmla="*/ 509588 w 1019176"/>
                <a:gd name="connsiteY0-994" fmla="*/ 0 h 1189038"/>
                <a:gd name="connsiteX1-995" fmla="*/ 695326 w 1019176"/>
                <a:gd name="connsiteY1-996" fmla="*/ 217488 h 1189038"/>
                <a:gd name="connsiteX2-997" fmla="*/ 579438 w 1019176"/>
                <a:gd name="connsiteY2-998" fmla="*/ 217488 h 1189038"/>
                <a:gd name="connsiteX3-999" fmla="*/ 788988 w 1019176"/>
                <a:gd name="connsiteY3-1000" fmla="*/ 463550 h 1189038"/>
                <a:gd name="connsiteX4-1001" fmla="*/ 628650 w 1019176"/>
                <a:gd name="connsiteY4-1002" fmla="*/ 463550 h 1189038"/>
                <a:gd name="connsiteX5-1003" fmla="*/ 877888 w 1019176"/>
                <a:gd name="connsiteY5-1004" fmla="*/ 747713 h 1189038"/>
                <a:gd name="connsiteX6-1005" fmla="*/ 644526 w 1019176"/>
                <a:gd name="connsiteY6-1006" fmla="*/ 747713 h 1189038"/>
                <a:gd name="connsiteX7-1007" fmla="*/ 1019176 w 1019176"/>
                <a:gd name="connsiteY7-1008" fmla="*/ 1189038 h 1189038"/>
                <a:gd name="connsiteX8-1009" fmla="*/ 526076 w 1019176"/>
                <a:gd name="connsiteY8-1010" fmla="*/ 1059298 h 1189038"/>
                <a:gd name="connsiteX9-1011" fmla="*/ 0 w 1019176"/>
                <a:gd name="connsiteY9-1012" fmla="*/ 1189038 h 1189038"/>
                <a:gd name="connsiteX10-1013" fmla="*/ 377826 w 1019176"/>
                <a:gd name="connsiteY10-1014" fmla="*/ 747713 h 1189038"/>
                <a:gd name="connsiteX11-1015" fmla="*/ 139700 w 1019176"/>
                <a:gd name="connsiteY11-1016" fmla="*/ 747713 h 1189038"/>
                <a:gd name="connsiteX12-1017" fmla="*/ 393700 w 1019176"/>
                <a:gd name="connsiteY12-1018" fmla="*/ 463550 h 1189038"/>
                <a:gd name="connsiteX13-1019" fmla="*/ 230188 w 1019176"/>
                <a:gd name="connsiteY13-1020" fmla="*/ 463550 h 1189038"/>
                <a:gd name="connsiteX14-1021" fmla="*/ 438150 w 1019176"/>
                <a:gd name="connsiteY14-1022" fmla="*/ 217488 h 1189038"/>
                <a:gd name="connsiteX15-1023" fmla="*/ 323850 w 1019176"/>
                <a:gd name="connsiteY15-1024" fmla="*/ 217488 h 1189038"/>
                <a:gd name="connsiteX16-1025" fmla="*/ 509588 w 1019176"/>
                <a:gd name="connsiteY16-1026" fmla="*/ 0 h 1189038"/>
                <a:gd name="connsiteX0-1027" fmla="*/ 509588 w 1019176"/>
                <a:gd name="connsiteY0-1028" fmla="*/ 0 h 1189038"/>
                <a:gd name="connsiteX1-1029" fmla="*/ 695326 w 1019176"/>
                <a:gd name="connsiteY1-1030" fmla="*/ 217488 h 1189038"/>
                <a:gd name="connsiteX2-1031" fmla="*/ 579438 w 1019176"/>
                <a:gd name="connsiteY2-1032" fmla="*/ 217488 h 1189038"/>
                <a:gd name="connsiteX3-1033" fmla="*/ 788988 w 1019176"/>
                <a:gd name="connsiteY3-1034" fmla="*/ 463550 h 1189038"/>
                <a:gd name="connsiteX4-1035" fmla="*/ 628650 w 1019176"/>
                <a:gd name="connsiteY4-1036" fmla="*/ 463550 h 1189038"/>
                <a:gd name="connsiteX5-1037" fmla="*/ 877888 w 1019176"/>
                <a:gd name="connsiteY5-1038" fmla="*/ 747713 h 1189038"/>
                <a:gd name="connsiteX6-1039" fmla="*/ 644526 w 1019176"/>
                <a:gd name="connsiteY6-1040" fmla="*/ 747713 h 1189038"/>
                <a:gd name="connsiteX7-1041" fmla="*/ 1019176 w 1019176"/>
                <a:gd name="connsiteY7-1042" fmla="*/ 1189038 h 1189038"/>
                <a:gd name="connsiteX8-1043" fmla="*/ 526076 w 1019176"/>
                <a:gd name="connsiteY8-1044" fmla="*/ 1059298 h 1189038"/>
                <a:gd name="connsiteX9-1045" fmla="*/ 0 w 1019176"/>
                <a:gd name="connsiteY9-1046" fmla="*/ 1189038 h 1189038"/>
                <a:gd name="connsiteX10-1047" fmla="*/ 377826 w 1019176"/>
                <a:gd name="connsiteY10-1048" fmla="*/ 747713 h 1189038"/>
                <a:gd name="connsiteX11-1049" fmla="*/ 139700 w 1019176"/>
                <a:gd name="connsiteY11-1050" fmla="*/ 747713 h 1189038"/>
                <a:gd name="connsiteX12-1051" fmla="*/ 393700 w 1019176"/>
                <a:gd name="connsiteY12-1052" fmla="*/ 463550 h 1189038"/>
                <a:gd name="connsiteX13-1053" fmla="*/ 230188 w 1019176"/>
                <a:gd name="connsiteY13-1054" fmla="*/ 463550 h 1189038"/>
                <a:gd name="connsiteX14-1055" fmla="*/ 438150 w 1019176"/>
                <a:gd name="connsiteY14-1056" fmla="*/ 217488 h 1189038"/>
                <a:gd name="connsiteX15-1057" fmla="*/ 323850 w 1019176"/>
                <a:gd name="connsiteY15-1058" fmla="*/ 217488 h 1189038"/>
                <a:gd name="connsiteX16-1059" fmla="*/ 509588 w 1019176"/>
                <a:gd name="connsiteY16-1060" fmla="*/ 0 h 1189038"/>
                <a:gd name="connsiteX0-1061" fmla="*/ 509588 w 1173958"/>
                <a:gd name="connsiteY0-1062" fmla="*/ 0 h 1241426"/>
                <a:gd name="connsiteX1-1063" fmla="*/ 695326 w 1173958"/>
                <a:gd name="connsiteY1-1064" fmla="*/ 217488 h 1241426"/>
                <a:gd name="connsiteX2-1065" fmla="*/ 579438 w 1173958"/>
                <a:gd name="connsiteY2-1066" fmla="*/ 217488 h 1241426"/>
                <a:gd name="connsiteX3-1067" fmla="*/ 788988 w 1173958"/>
                <a:gd name="connsiteY3-1068" fmla="*/ 463550 h 1241426"/>
                <a:gd name="connsiteX4-1069" fmla="*/ 628650 w 1173958"/>
                <a:gd name="connsiteY4-1070" fmla="*/ 463550 h 1241426"/>
                <a:gd name="connsiteX5-1071" fmla="*/ 877888 w 1173958"/>
                <a:gd name="connsiteY5-1072" fmla="*/ 747713 h 1241426"/>
                <a:gd name="connsiteX6-1073" fmla="*/ 644526 w 1173958"/>
                <a:gd name="connsiteY6-1074" fmla="*/ 747713 h 1241426"/>
                <a:gd name="connsiteX7-1075" fmla="*/ 1173958 w 1173958"/>
                <a:gd name="connsiteY7-1076" fmla="*/ 1241426 h 1241426"/>
                <a:gd name="connsiteX8-1077" fmla="*/ 526076 w 1173958"/>
                <a:gd name="connsiteY8-1078" fmla="*/ 1059298 h 1241426"/>
                <a:gd name="connsiteX9-1079" fmla="*/ 0 w 1173958"/>
                <a:gd name="connsiteY9-1080" fmla="*/ 1189038 h 1241426"/>
                <a:gd name="connsiteX10-1081" fmla="*/ 377826 w 1173958"/>
                <a:gd name="connsiteY10-1082" fmla="*/ 747713 h 1241426"/>
                <a:gd name="connsiteX11-1083" fmla="*/ 139700 w 1173958"/>
                <a:gd name="connsiteY11-1084" fmla="*/ 747713 h 1241426"/>
                <a:gd name="connsiteX12-1085" fmla="*/ 393700 w 1173958"/>
                <a:gd name="connsiteY12-1086" fmla="*/ 463550 h 1241426"/>
                <a:gd name="connsiteX13-1087" fmla="*/ 230188 w 1173958"/>
                <a:gd name="connsiteY13-1088" fmla="*/ 463550 h 1241426"/>
                <a:gd name="connsiteX14-1089" fmla="*/ 438150 w 1173958"/>
                <a:gd name="connsiteY14-1090" fmla="*/ 217488 h 1241426"/>
                <a:gd name="connsiteX15-1091" fmla="*/ 323850 w 1173958"/>
                <a:gd name="connsiteY15-1092" fmla="*/ 217488 h 1241426"/>
                <a:gd name="connsiteX16-1093" fmla="*/ 509588 w 1173958"/>
                <a:gd name="connsiteY16-1094" fmla="*/ 0 h 1241426"/>
                <a:gd name="connsiteX0-1095" fmla="*/ 509588 w 1173958"/>
                <a:gd name="connsiteY0-1096" fmla="*/ 0 h 1241426"/>
                <a:gd name="connsiteX1-1097" fmla="*/ 695326 w 1173958"/>
                <a:gd name="connsiteY1-1098" fmla="*/ 217488 h 1241426"/>
                <a:gd name="connsiteX2-1099" fmla="*/ 579438 w 1173958"/>
                <a:gd name="connsiteY2-1100" fmla="*/ 217488 h 1241426"/>
                <a:gd name="connsiteX3-1101" fmla="*/ 788988 w 1173958"/>
                <a:gd name="connsiteY3-1102" fmla="*/ 463550 h 1241426"/>
                <a:gd name="connsiteX4-1103" fmla="*/ 628650 w 1173958"/>
                <a:gd name="connsiteY4-1104" fmla="*/ 463550 h 1241426"/>
                <a:gd name="connsiteX5-1105" fmla="*/ 877888 w 1173958"/>
                <a:gd name="connsiteY5-1106" fmla="*/ 747713 h 1241426"/>
                <a:gd name="connsiteX6-1107" fmla="*/ 644526 w 1173958"/>
                <a:gd name="connsiteY6-1108" fmla="*/ 747713 h 1241426"/>
                <a:gd name="connsiteX7-1109" fmla="*/ 1173958 w 1173958"/>
                <a:gd name="connsiteY7-1110" fmla="*/ 1241426 h 1241426"/>
                <a:gd name="connsiteX8-1111" fmla="*/ 526076 w 1173958"/>
                <a:gd name="connsiteY8-1112" fmla="*/ 1059298 h 1241426"/>
                <a:gd name="connsiteX9-1113" fmla="*/ 0 w 1173958"/>
                <a:gd name="connsiteY9-1114" fmla="*/ 1189038 h 1241426"/>
                <a:gd name="connsiteX10-1115" fmla="*/ 377826 w 1173958"/>
                <a:gd name="connsiteY10-1116" fmla="*/ 747713 h 1241426"/>
                <a:gd name="connsiteX11-1117" fmla="*/ 118269 w 1173958"/>
                <a:gd name="connsiteY11-1118" fmla="*/ 797719 h 1241426"/>
                <a:gd name="connsiteX12-1119" fmla="*/ 393700 w 1173958"/>
                <a:gd name="connsiteY12-1120" fmla="*/ 463550 h 1241426"/>
                <a:gd name="connsiteX13-1121" fmla="*/ 230188 w 1173958"/>
                <a:gd name="connsiteY13-1122" fmla="*/ 463550 h 1241426"/>
                <a:gd name="connsiteX14-1123" fmla="*/ 438150 w 1173958"/>
                <a:gd name="connsiteY14-1124" fmla="*/ 217488 h 1241426"/>
                <a:gd name="connsiteX15-1125" fmla="*/ 323850 w 1173958"/>
                <a:gd name="connsiteY15-1126" fmla="*/ 217488 h 1241426"/>
                <a:gd name="connsiteX16-1127" fmla="*/ 509588 w 1173958"/>
                <a:gd name="connsiteY16-1128" fmla="*/ 0 h 1241426"/>
                <a:gd name="connsiteX0-1129" fmla="*/ 509588 w 1173958"/>
                <a:gd name="connsiteY0-1130" fmla="*/ 0 h 1241426"/>
                <a:gd name="connsiteX1-1131" fmla="*/ 695326 w 1173958"/>
                <a:gd name="connsiteY1-1132" fmla="*/ 217488 h 1241426"/>
                <a:gd name="connsiteX2-1133" fmla="*/ 579438 w 1173958"/>
                <a:gd name="connsiteY2-1134" fmla="*/ 217488 h 1241426"/>
                <a:gd name="connsiteX3-1135" fmla="*/ 788988 w 1173958"/>
                <a:gd name="connsiteY3-1136" fmla="*/ 463550 h 1241426"/>
                <a:gd name="connsiteX4-1137" fmla="*/ 628650 w 1173958"/>
                <a:gd name="connsiteY4-1138" fmla="*/ 463550 h 1241426"/>
                <a:gd name="connsiteX5-1139" fmla="*/ 894557 w 1173958"/>
                <a:gd name="connsiteY5-1140" fmla="*/ 795338 h 1241426"/>
                <a:gd name="connsiteX6-1141" fmla="*/ 644526 w 1173958"/>
                <a:gd name="connsiteY6-1142" fmla="*/ 747713 h 1241426"/>
                <a:gd name="connsiteX7-1143" fmla="*/ 1173958 w 1173958"/>
                <a:gd name="connsiteY7-1144" fmla="*/ 1241426 h 1241426"/>
                <a:gd name="connsiteX8-1145" fmla="*/ 526076 w 1173958"/>
                <a:gd name="connsiteY8-1146" fmla="*/ 1059298 h 1241426"/>
                <a:gd name="connsiteX9-1147" fmla="*/ 0 w 1173958"/>
                <a:gd name="connsiteY9-1148" fmla="*/ 1189038 h 1241426"/>
                <a:gd name="connsiteX10-1149" fmla="*/ 377826 w 1173958"/>
                <a:gd name="connsiteY10-1150" fmla="*/ 747713 h 1241426"/>
                <a:gd name="connsiteX11-1151" fmla="*/ 118269 w 1173958"/>
                <a:gd name="connsiteY11-1152" fmla="*/ 797719 h 1241426"/>
                <a:gd name="connsiteX12-1153" fmla="*/ 393700 w 1173958"/>
                <a:gd name="connsiteY12-1154" fmla="*/ 463550 h 1241426"/>
                <a:gd name="connsiteX13-1155" fmla="*/ 230188 w 1173958"/>
                <a:gd name="connsiteY13-1156" fmla="*/ 463550 h 1241426"/>
                <a:gd name="connsiteX14-1157" fmla="*/ 438150 w 1173958"/>
                <a:gd name="connsiteY14-1158" fmla="*/ 217488 h 1241426"/>
                <a:gd name="connsiteX15-1159" fmla="*/ 323850 w 1173958"/>
                <a:gd name="connsiteY15-1160" fmla="*/ 217488 h 1241426"/>
                <a:gd name="connsiteX16-1161" fmla="*/ 509588 w 1173958"/>
                <a:gd name="connsiteY16-1162" fmla="*/ 0 h 1241426"/>
                <a:gd name="connsiteX0-1163" fmla="*/ 509588 w 1173958"/>
                <a:gd name="connsiteY0-1164" fmla="*/ 0 h 1241426"/>
                <a:gd name="connsiteX1-1165" fmla="*/ 695326 w 1173958"/>
                <a:gd name="connsiteY1-1166" fmla="*/ 217488 h 1241426"/>
                <a:gd name="connsiteX2-1167" fmla="*/ 579438 w 1173958"/>
                <a:gd name="connsiteY2-1168" fmla="*/ 217488 h 1241426"/>
                <a:gd name="connsiteX3-1169" fmla="*/ 788988 w 1173958"/>
                <a:gd name="connsiteY3-1170" fmla="*/ 463550 h 1241426"/>
                <a:gd name="connsiteX4-1171" fmla="*/ 628650 w 1173958"/>
                <a:gd name="connsiteY4-1172" fmla="*/ 463550 h 1241426"/>
                <a:gd name="connsiteX5-1173" fmla="*/ 894557 w 1173958"/>
                <a:gd name="connsiteY5-1174" fmla="*/ 795338 h 1241426"/>
                <a:gd name="connsiteX6-1175" fmla="*/ 644526 w 1173958"/>
                <a:gd name="connsiteY6-1176" fmla="*/ 747713 h 1241426"/>
                <a:gd name="connsiteX7-1177" fmla="*/ 1173958 w 1173958"/>
                <a:gd name="connsiteY7-1178" fmla="*/ 1241426 h 1241426"/>
                <a:gd name="connsiteX8-1179" fmla="*/ 526076 w 1173958"/>
                <a:gd name="connsiteY8-1180" fmla="*/ 1059298 h 1241426"/>
                <a:gd name="connsiteX9-1181" fmla="*/ 0 w 1173958"/>
                <a:gd name="connsiteY9-1182" fmla="*/ 1189038 h 1241426"/>
                <a:gd name="connsiteX10-1183" fmla="*/ 377826 w 1173958"/>
                <a:gd name="connsiteY10-1184" fmla="*/ 747713 h 1241426"/>
                <a:gd name="connsiteX11-1185" fmla="*/ 118269 w 1173958"/>
                <a:gd name="connsiteY11-1186" fmla="*/ 797719 h 1241426"/>
                <a:gd name="connsiteX12-1187" fmla="*/ 393700 w 1173958"/>
                <a:gd name="connsiteY12-1188" fmla="*/ 463550 h 1241426"/>
                <a:gd name="connsiteX13-1189" fmla="*/ 213519 w 1173958"/>
                <a:gd name="connsiteY13-1190" fmla="*/ 549275 h 1241426"/>
                <a:gd name="connsiteX14-1191" fmla="*/ 438150 w 1173958"/>
                <a:gd name="connsiteY14-1192" fmla="*/ 217488 h 1241426"/>
                <a:gd name="connsiteX15-1193" fmla="*/ 323850 w 1173958"/>
                <a:gd name="connsiteY15-1194" fmla="*/ 217488 h 1241426"/>
                <a:gd name="connsiteX16-1195" fmla="*/ 509588 w 1173958"/>
                <a:gd name="connsiteY16-1196" fmla="*/ 0 h 1241426"/>
                <a:gd name="connsiteX0-1197" fmla="*/ 509588 w 1173958"/>
                <a:gd name="connsiteY0-1198" fmla="*/ 0 h 1241426"/>
                <a:gd name="connsiteX1-1199" fmla="*/ 695326 w 1173958"/>
                <a:gd name="connsiteY1-1200" fmla="*/ 217488 h 1241426"/>
                <a:gd name="connsiteX2-1201" fmla="*/ 579438 w 1173958"/>
                <a:gd name="connsiteY2-1202" fmla="*/ 217488 h 1241426"/>
                <a:gd name="connsiteX3-1203" fmla="*/ 824707 w 1173958"/>
                <a:gd name="connsiteY3-1204" fmla="*/ 556418 h 1241426"/>
                <a:gd name="connsiteX4-1205" fmla="*/ 628650 w 1173958"/>
                <a:gd name="connsiteY4-1206" fmla="*/ 463550 h 1241426"/>
                <a:gd name="connsiteX5-1207" fmla="*/ 894557 w 1173958"/>
                <a:gd name="connsiteY5-1208" fmla="*/ 795338 h 1241426"/>
                <a:gd name="connsiteX6-1209" fmla="*/ 644526 w 1173958"/>
                <a:gd name="connsiteY6-1210" fmla="*/ 747713 h 1241426"/>
                <a:gd name="connsiteX7-1211" fmla="*/ 1173958 w 1173958"/>
                <a:gd name="connsiteY7-1212" fmla="*/ 1241426 h 1241426"/>
                <a:gd name="connsiteX8-1213" fmla="*/ 526076 w 1173958"/>
                <a:gd name="connsiteY8-1214" fmla="*/ 1059298 h 1241426"/>
                <a:gd name="connsiteX9-1215" fmla="*/ 0 w 1173958"/>
                <a:gd name="connsiteY9-1216" fmla="*/ 1189038 h 1241426"/>
                <a:gd name="connsiteX10-1217" fmla="*/ 377826 w 1173958"/>
                <a:gd name="connsiteY10-1218" fmla="*/ 747713 h 1241426"/>
                <a:gd name="connsiteX11-1219" fmla="*/ 118269 w 1173958"/>
                <a:gd name="connsiteY11-1220" fmla="*/ 797719 h 1241426"/>
                <a:gd name="connsiteX12-1221" fmla="*/ 393700 w 1173958"/>
                <a:gd name="connsiteY12-1222" fmla="*/ 463550 h 1241426"/>
                <a:gd name="connsiteX13-1223" fmla="*/ 213519 w 1173958"/>
                <a:gd name="connsiteY13-1224" fmla="*/ 549275 h 1241426"/>
                <a:gd name="connsiteX14-1225" fmla="*/ 438150 w 1173958"/>
                <a:gd name="connsiteY14-1226" fmla="*/ 217488 h 1241426"/>
                <a:gd name="connsiteX15-1227" fmla="*/ 323850 w 1173958"/>
                <a:gd name="connsiteY15-1228" fmla="*/ 217488 h 1241426"/>
                <a:gd name="connsiteX16-1229" fmla="*/ 509588 w 1173958"/>
                <a:gd name="connsiteY16-1230" fmla="*/ 0 h 1241426"/>
                <a:gd name="connsiteX0-1231" fmla="*/ 509588 w 1173958"/>
                <a:gd name="connsiteY0-1232" fmla="*/ 0 h 1241426"/>
                <a:gd name="connsiteX1-1233" fmla="*/ 695326 w 1173958"/>
                <a:gd name="connsiteY1-1234" fmla="*/ 217488 h 1241426"/>
                <a:gd name="connsiteX2-1235" fmla="*/ 579438 w 1173958"/>
                <a:gd name="connsiteY2-1236" fmla="*/ 217488 h 1241426"/>
                <a:gd name="connsiteX3-1237" fmla="*/ 824707 w 1173958"/>
                <a:gd name="connsiteY3-1238" fmla="*/ 556418 h 1241426"/>
                <a:gd name="connsiteX4-1239" fmla="*/ 628650 w 1173958"/>
                <a:gd name="connsiteY4-1240" fmla="*/ 463550 h 1241426"/>
                <a:gd name="connsiteX5-1241" fmla="*/ 894557 w 1173958"/>
                <a:gd name="connsiteY5-1242" fmla="*/ 795338 h 1241426"/>
                <a:gd name="connsiteX6-1243" fmla="*/ 644526 w 1173958"/>
                <a:gd name="connsiteY6-1244" fmla="*/ 747713 h 1241426"/>
                <a:gd name="connsiteX7-1245" fmla="*/ 1173958 w 1173958"/>
                <a:gd name="connsiteY7-1246" fmla="*/ 1241426 h 1241426"/>
                <a:gd name="connsiteX8-1247" fmla="*/ 526076 w 1173958"/>
                <a:gd name="connsiteY8-1248" fmla="*/ 1059298 h 1241426"/>
                <a:gd name="connsiteX9-1249" fmla="*/ 0 w 1173958"/>
                <a:gd name="connsiteY9-1250" fmla="*/ 1189038 h 1241426"/>
                <a:gd name="connsiteX10-1251" fmla="*/ 377826 w 1173958"/>
                <a:gd name="connsiteY10-1252" fmla="*/ 747713 h 1241426"/>
                <a:gd name="connsiteX11-1253" fmla="*/ 118269 w 1173958"/>
                <a:gd name="connsiteY11-1254" fmla="*/ 797719 h 1241426"/>
                <a:gd name="connsiteX12-1255" fmla="*/ 393700 w 1173958"/>
                <a:gd name="connsiteY12-1256" fmla="*/ 463550 h 1241426"/>
                <a:gd name="connsiteX13-1257" fmla="*/ 213519 w 1173958"/>
                <a:gd name="connsiteY13-1258" fmla="*/ 549275 h 1241426"/>
                <a:gd name="connsiteX14-1259" fmla="*/ 438150 w 1173958"/>
                <a:gd name="connsiteY14-1260" fmla="*/ 217488 h 1241426"/>
                <a:gd name="connsiteX15-1261" fmla="*/ 307181 w 1173958"/>
                <a:gd name="connsiteY15-1262" fmla="*/ 267494 h 1241426"/>
                <a:gd name="connsiteX16-1263" fmla="*/ 509588 w 1173958"/>
                <a:gd name="connsiteY16-1264" fmla="*/ 0 h 1241426"/>
                <a:gd name="connsiteX0-1265" fmla="*/ 509588 w 1173958"/>
                <a:gd name="connsiteY0-1266" fmla="*/ 0 h 1241426"/>
                <a:gd name="connsiteX1-1267" fmla="*/ 702470 w 1173958"/>
                <a:gd name="connsiteY1-1268" fmla="*/ 243682 h 1241426"/>
                <a:gd name="connsiteX2-1269" fmla="*/ 579438 w 1173958"/>
                <a:gd name="connsiteY2-1270" fmla="*/ 217488 h 1241426"/>
                <a:gd name="connsiteX3-1271" fmla="*/ 824707 w 1173958"/>
                <a:gd name="connsiteY3-1272" fmla="*/ 556418 h 1241426"/>
                <a:gd name="connsiteX4-1273" fmla="*/ 628650 w 1173958"/>
                <a:gd name="connsiteY4-1274" fmla="*/ 463550 h 1241426"/>
                <a:gd name="connsiteX5-1275" fmla="*/ 894557 w 1173958"/>
                <a:gd name="connsiteY5-1276" fmla="*/ 795338 h 1241426"/>
                <a:gd name="connsiteX6-1277" fmla="*/ 644526 w 1173958"/>
                <a:gd name="connsiteY6-1278" fmla="*/ 747713 h 1241426"/>
                <a:gd name="connsiteX7-1279" fmla="*/ 1173958 w 1173958"/>
                <a:gd name="connsiteY7-1280" fmla="*/ 1241426 h 1241426"/>
                <a:gd name="connsiteX8-1281" fmla="*/ 526076 w 1173958"/>
                <a:gd name="connsiteY8-1282" fmla="*/ 1059298 h 1241426"/>
                <a:gd name="connsiteX9-1283" fmla="*/ 0 w 1173958"/>
                <a:gd name="connsiteY9-1284" fmla="*/ 1189038 h 1241426"/>
                <a:gd name="connsiteX10-1285" fmla="*/ 377826 w 1173958"/>
                <a:gd name="connsiteY10-1286" fmla="*/ 747713 h 1241426"/>
                <a:gd name="connsiteX11-1287" fmla="*/ 118269 w 1173958"/>
                <a:gd name="connsiteY11-1288" fmla="*/ 797719 h 1241426"/>
                <a:gd name="connsiteX12-1289" fmla="*/ 393700 w 1173958"/>
                <a:gd name="connsiteY12-1290" fmla="*/ 463550 h 1241426"/>
                <a:gd name="connsiteX13-1291" fmla="*/ 213519 w 1173958"/>
                <a:gd name="connsiteY13-1292" fmla="*/ 549275 h 1241426"/>
                <a:gd name="connsiteX14-1293" fmla="*/ 438150 w 1173958"/>
                <a:gd name="connsiteY14-1294" fmla="*/ 217488 h 1241426"/>
                <a:gd name="connsiteX15-1295" fmla="*/ 307181 w 1173958"/>
                <a:gd name="connsiteY15-1296" fmla="*/ 267494 h 1241426"/>
                <a:gd name="connsiteX16-1297" fmla="*/ 509588 w 1173958"/>
                <a:gd name="connsiteY16-1298" fmla="*/ 0 h 1241426"/>
                <a:gd name="connsiteX0-1299" fmla="*/ 509588 w 1173958"/>
                <a:gd name="connsiteY0-1300" fmla="*/ 0 h 1241426"/>
                <a:gd name="connsiteX1-1301" fmla="*/ 719139 w 1173958"/>
                <a:gd name="connsiteY1-1302" fmla="*/ 269876 h 1241426"/>
                <a:gd name="connsiteX2-1303" fmla="*/ 579438 w 1173958"/>
                <a:gd name="connsiteY2-1304" fmla="*/ 217488 h 1241426"/>
                <a:gd name="connsiteX3-1305" fmla="*/ 824707 w 1173958"/>
                <a:gd name="connsiteY3-1306" fmla="*/ 556418 h 1241426"/>
                <a:gd name="connsiteX4-1307" fmla="*/ 628650 w 1173958"/>
                <a:gd name="connsiteY4-1308" fmla="*/ 463550 h 1241426"/>
                <a:gd name="connsiteX5-1309" fmla="*/ 894557 w 1173958"/>
                <a:gd name="connsiteY5-1310" fmla="*/ 795338 h 1241426"/>
                <a:gd name="connsiteX6-1311" fmla="*/ 644526 w 1173958"/>
                <a:gd name="connsiteY6-1312" fmla="*/ 747713 h 1241426"/>
                <a:gd name="connsiteX7-1313" fmla="*/ 1173958 w 1173958"/>
                <a:gd name="connsiteY7-1314" fmla="*/ 1241426 h 1241426"/>
                <a:gd name="connsiteX8-1315" fmla="*/ 526076 w 1173958"/>
                <a:gd name="connsiteY8-1316" fmla="*/ 1059298 h 1241426"/>
                <a:gd name="connsiteX9-1317" fmla="*/ 0 w 1173958"/>
                <a:gd name="connsiteY9-1318" fmla="*/ 1189038 h 1241426"/>
                <a:gd name="connsiteX10-1319" fmla="*/ 377826 w 1173958"/>
                <a:gd name="connsiteY10-1320" fmla="*/ 747713 h 1241426"/>
                <a:gd name="connsiteX11-1321" fmla="*/ 118269 w 1173958"/>
                <a:gd name="connsiteY11-1322" fmla="*/ 797719 h 1241426"/>
                <a:gd name="connsiteX12-1323" fmla="*/ 393700 w 1173958"/>
                <a:gd name="connsiteY12-1324" fmla="*/ 463550 h 1241426"/>
                <a:gd name="connsiteX13-1325" fmla="*/ 213519 w 1173958"/>
                <a:gd name="connsiteY13-1326" fmla="*/ 549275 h 1241426"/>
                <a:gd name="connsiteX14-1327" fmla="*/ 438150 w 1173958"/>
                <a:gd name="connsiteY14-1328" fmla="*/ 217488 h 1241426"/>
                <a:gd name="connsiteX15-1329" fmla="*/ 307181 w 1173958"/>
                <a:gd name="connsiteY15-1330" fmla="*/ 267494 h 1241426"/>
                <a:gd name="connsiteX16-1331" fmla="*/ 509588 w 1173958"/>
                <a:gd name="connsiteY16-1332" fmla="*/ 0 h 1241426"/>
                <a:gd name="connsiteX0-1333" fmla="*/ 509588 w 1173958"/>
                <a:gd name="connsiteY0-1334" fmla="*/ 0 h 1241426"/>
                <a:gd name="connsiteX1-1335" fmla="*/ 721520 w 1173958"/>
                <a:gd name="connsiteY1-1336" fmla="*/ 262732 h 1241426"/>
                <a:gd name="connsiteX2-1337" fmla="*/ 579438 w 1173958"/>
                <a:gd name="connsiteY2-1338" fmla="*/ 217488 h 1241426"/>
                <a:gd name="connsiteX3-1339" fmla="*/ 824707 w 1173958"/>
                <a:gd name="connsiteY3-1340" fmla="*/ 556418 h 1241426"/>
                <a:gd name="connsiteX4-1341" fmla="*/ 628650 w 1173958"/>
                <a:gd name="connsiteY4-1342" fmla="*/ 463550 h 1241426"/>
                <a:gd name="connsiteX5-1343" fmla="*/ 894557 w 1173958"/>
                <a:gd name="connsiteY5-1344" fmla="*/ 795338 h 1241426"/>
                <a:gd name="connsiteX6-1345" fmla="*/ 644526 w 1173958"/>
                <a:gd name="connsiteY6-1346" fmla="*/ 747713 h 1241426"/>
                <a:gd name="connsiteX7-1347" fmla="*/ 1173958 w 1173958"/>
                <a:gd name="connsiteY7-1348" fmla="*/ 1241426 h 1241426"/>
                <a:gd name="connsiteX8-1349" fmla="*/ 526076 w 1173958"/>
                <a:gd name="connsiteY8-1350" fmla="*/ 1059298 h 1241426"/>
                <a:gd name="connsiteX9-1351" fmla="*/ 0 w 1173958"/>
                <a:gd name="connsiteY9-1352" fmla="*/ 1189038 h 1241426"/>
                <a:gd name="connsiteX10-1353" fmla="*/ 377826 w 1173958"/>
                <a:gd name="connsiteY10-1354" fmla="*/ 747713 h 1241426"/>
                <a:gd name="connsiteX11-1355" fmla="*/ 118269 w 1173958"/>
                <a:gd name="connsiteY11-1356" fmla="*/ 797719 h 1241426"/>
                <a:gd name="connsiteX12-1357" fmla="*/ 393700 w 1173958"/>
                <a:gd name="connsiteY12-1358" fmla="*/ 463550 h 1241426"/>
                <a:gd name="connsiteX13-1359" fmla="*/ 213519 w 1173958"/>
                <a:gd name="connsiteY13-1360" fmla="*/ 549275 h 1241426"/>
                <a:gd name="connsiteX14-1361" fmla="*/ 438150 w 1173958"/>
                <a:gd name="connsiteY14-1362" fmla="*/ 217488 h 1241426"/>
                <a:gd name="connsiteX15-1363" fmla="*/ 307181 w 1173958"/>
                <a:gd name="connsiteY15-1364" fmla="*/ 267494 h 1241426"/>
                <a:gd name="connsiteX16-1365" fmla="*/ 509588 w 1173958"/>
                <a:gd name="connsiteY16-1366" fmla="*/ 0 h 1241426"/>
                <a:gd name="connsiteX0-1367" fmla="*/ 652463 w 1316833"/>
                <a:gd name="connsiteY0-1368" fmla="*/ 0 h 1279526"/>
                <a:gd name="connsiteX1-1369" fmla="*/ 864395 w 1316833"/>
                <a:gd name="connsiteY1-1370" fmla="*/ 262732 h 1279526"/>
                <a:gd name="connsiteX2-1371" fmla="*/ 722313 w 1316833"/>
                <a:gd name="connsiteY2-1372" fmla="*/ 217488 h 1279526"/>
                <a:gd name="connsiteX3-1373" fmla="*/ 967582 w 1316833"/>
                <a:gd name="connsiteY3-1374" fmla="*/ 556418 h 1279526"/>
                <a:gd name="connsiteX4-1375" fmla="*/ 771525 w 1316833"/>
                <a:gd name="connsiteY4-1376" fmla="*/ 463550 h 1279526"/>
                <a:gd name="connsiteX5-1377" fmla="*/ 1037432 w 1316833"/>
                <a:gd name="connsiteY5-1378" fmla="*/ 795338 h 1279526"/>
                <a:gd name="connsiteX6-1379" fmla="*/ 787401 w 1316833"/>
                <a:gd name="connsiteY6-1380" fmla="*/ 747713 h 1279526"/>
                <a:gd name="connsiteX7-1381" fmla="*/ 1316833 w 1316833"/>
                <a:gd name="connsiteY7-1382" fmla="*/ 1241426 h 1279526"/>
                <a:gd name="connsiteX8-1383" fmla="*/ 668951 w 1316833"/>
                <a:gd name="connsiteY8-1384" fmla="*/ 1059298 h 1279526"/>
                <a:gd name="connsiteX9-1385" fmla="*/ 0 w 1316833"/>
                <a:gd name="connsiteY9-1386" fmla="*/ 1279526 h 1279526"/>
                <a:gd name="connsiteX10-1387" fmla="*/ 520701 w 1316833"/>
                <a:gd name="connsiteY10-1388" fmla="*/ 747713 h 1279526"/>
                <a:gd name="connsiteX11-1389" fmla="*/ 261144 w 1316833"/>
                <a:gd name="connsiteY11-1390" fmla="*/ 797719 h 1279526"/>
                <a:gd name="connsiteX12-1391" fmla="*/ 536575 w 1316833"/>
                <a:gd name="connsiteY12-1392" fmla="*/ 463550 h 1279526"/>
                <a:gd name="connsiteX13-1393" fmla="*/ 356394 w 1316833"/>
                <a:gd name="connsiteY13-1394" fmla="*/ 549275 h 1279526"/>
                <a:gd name="connsiteX14-1395" fmla="*/ 581025 w 1316833"/>
                <a:gd name="connsiteY14-1396" fmla="*/ 217488 h 1279526"/>
                <a:gd name="connsiteX15-1397" fmla="*/ 450056 w 1316833"/>
                <a:gd name="connsiteY15-1398" fmla="*/ 267494 h 1279526"/>
                <a:gd name="connsiteX16-1399" fmla="*/ 652463 w 1316833"/>
                <a:gd name="connsiteY16-1400" fmla="*/ 0 h 1279526"/>
                <a:gd name="connsiteX0-1401" fmla="*/ 652463 w 1316833"/>
                <a:gd name="connsiteY0-1402" fmla="*/ 0 h 1283803"/>
                <a:gd name="connsiteX1-1403" fmla="*/ 864395 w 1316833"/>
                <a:gd name="connsiteY1-1404" fmla="*/ 262732 h 1283803"/>
                <a:gd name="connsiteX2-1405" fmla="*/ 722313 w 1316833"/>
                <a:gd name="connsiteY2-1406" fmla="*/ 217488 h 1283803"/>
                <a:gd name="connsiteX3-1407" fmla="*/ 967582 w 1316833"/>
                <a:gd name="connsiteY3-1408" fmla="*/ 556418 h 1283803"/>
                <a:gd name="connsiteX4-1409" fmla="*/ 771525 w 1316833"/>
                <a:gd name="connsiteY4-1410" fmla="*/ 463550 h 1283803"/>
                <a:gd name="connsiteX5-1411" fmla="*/ 1037432 w 1316833"/>
                <a:gd name="connsiteY5-1412" fmla="*/ 795338 h 1283803"/>
                <a:gd name="connsiteX6-1413" fmla="*/ 787401 w 1316833"/>
                <a:gd name="connsiteY6-1414" fmla="*/ 747713 h 1283803"/>
                <a:gd name="connsiteX7-1415" fmla="*/ 1316833 w 1316833"/>
                <a:gd name="connsiteY7-1416" fmla="*/ 1241426 h 1283803"/>
                <a:gd name="connsiteX8-1417" fmla="*/ 668951 w 1316833"/>
                <a:gd name="connsiteY8-1418" fmla="*/ 1059298 h 1283803"/>
                <a:gd name="connsiteX9-1419" fmla="*/ 0 w 1316833"/>
                <a:gd name="connsiteY9-1420" fmla="*/ 1279526 h 1283803"/>
                <a:gd name="connsiteX10-1421" fmla="*/ 520701 w 1316833"/>
                <a:gd name="connsiteY10-1422" fmla="*/ 747713 h 1283803"/>
                <a:gd name="connsiteX11-1423" fmla="*/ 261144 w 1316833"/>
                <a:gd name="connsiteY11-1424" fmla="*/ 797719 h 1283803"/>
                <a:gd name="connsiteX12-1425" fmla="*/ 536575 w 1316833"/>
                <a:gd name="connsiteY12-1426" fmla="*/ 463550 h 1283803"/>
                <a:gd name="connsiteX13-1427" fmla="*/ 356394 w 1316833"/>
                <a:gd name="connsiteY13-1428" fmla="*/ 549275 h 1283803"/>
                <a:gd name="connsiteX14-1429" fmla="*/ 581025 w 1316833"/>
                <a:gd name="connsiteY14-1430" fmla="*/ 217488 h 1283803"/>
                <a:gd name="connsiteX15-1431" fmla="*/ 450056 w 1316833"/>
                <a:gd name="connsiteY15-1432" fmla="*/ 267494 h 1283803"/>
                <a:gd name="connsiteX16-1433" fmla="*/ 652463 w 1316833"/>
                <a:gd name="connsiteY16-1434" fmla="*/ 0 h 1283803"/>
                <a:gd name="connsiteX0-1435" fmla="*/ 652463 w 1316833"/>
                <a:gd name="connsiteY0-1436" fmla="*/ 0 h 1283803"/>
                <a:gd name="connsiteX1-1437" fmla="*/ 864395 w 1316833"/>
                <a:gd name="connsiteY1-1438" fmla="*/ 262732 h 1283803"/>
                <a:gd name="connsiteX2-1439" fmla="*/ 722313 w 1316833"/>
                <a:gd name="connsiteY2-1440" fmla="*/ 217488 h 1283803"/>
                <a:gd name="connsiteX3-1441" fmla="*/ 967582 w 1316833"/>
                <a:gd name="connsiteY3-1442" fmla="*/ 556418 h 1283803"/>
                <a:gd name="connsiteX4-1443" fmla="*/ 771525 w 1316833"/>
                <a:gd name="connsiteY4-1444" fmla="*/ 463550 h 1283803"/>
                <a:gd name="connsiteX5-1445" fmla="*/ 1037432 w 1316833"/>
                <a:gd name="connsiteY5-1446" fmla="*/ 795338 h 1283803"/>
                <a:gd name="connsiteX6-1447" fmla="*/ 787401 w 1316833"/>
                <a:gd name="connsiteY6-1448" fmla="*/ 747713 h 1283803"/>
                <a:gd name="connsiteX7-1449" fmla="*/ 1316833 w 1316833"/>
                <a:gd name="connsiteY7-1450" fmla="*/ 1241426 h 1283803"/>
                <a:gd name="connsiteX8-1451" fmla="*/ 668951 w 1316833"/>
                <a:gd name="connsiteY8-1452" fmla="*/ 1059298 h 1283803"/>
                <a:gd name="connsiteX9-1453" fmla="*/ 0 w 1316833"/>
                <a:gd name="connsiteY9-1454" fmla="*/ 1279526 h 1283803"/>
                <a:gd name="connsiteX10-1455" fmla="*/ 520701 w 1316833"/>
                <a:gd name="connsiteY10-1456" fmla="*/ 747713 h 1283803"/>
                <a:gd name="connsiteX11-1457" fmla="*/ 261144 w 1316833"/>
                <a:gd name="connsiteY11-1458" fmla="*/ 797719 h 1283803"/>
                <a:gd name="connsiteX12-1459" fmla="*/ 536575 w 1316833"/>
                <a:gd name="connsiteY12-1460" fmla="*/ 463550 h 1283803"/>
                <a:gd name="connsiteX13-1461" fmla="*/ 356394 w 1316833"/>
                <a:gd name="connsiteY13-1462" fmla="*/ 549275 h 1283803"/>
                <a:gd name="connsiteX14-1463" fmla="*/ 581025 w 1316833"/>
                <a:gd name="connsiteY14-1464" fmla="*/ 217488 h 1283803"/>
                <a:gd name="connsiteX15-1465" fmla="*/ 450056 w 1316833"/>
                <a:gd name="connsiteY15-1466" fmla="*/ 267494 h 1283803"/>
                <a:gd name="connsiteX16-1467" fmla="*/ 652463 w 1316833"/>
                <a:gd name="connsiteY16-1468" fmla="*/ 0 h 1283803"/>
                <a:gd name="connsiteX0-1469" fmla="*/ 652463 w 1316833"/>
                <a:gd name="connsiteY0-1470" fmla="*/ 0 h 1283803"/>
                <a:gd name="connsiteX1-1471" fmla="*/ 864395 w 1316833"/>
                <a:gd name="connsiteY1-1472" fmla="*/ 262732 h 1283803"/>
                <a:gd name="connsiteX2-1473" fmla="*/ 722313 w 1316833"/>
                <a:gd name="connsiteY2-1474" fmla="*/ 217488 h 1283803"/>
                <a:gd name="connsiteX3-1475" fmla="*/ 967582 w 1316833"/>
                <a:gd name="connsiteY3-1476" fmla="*/ 556418 h 1283803"/>
                <a:gd name="connsiteX4-1477" fmla="*/ 771525 w 1316833"/>
                <a:gd name="connsiteY4-1478" fmla="*/ 463550 h 1283803"/>
                <a:gd name="connsiteX5-1479" fmla="*/ 1037432 w 1316833"/>
                <a:gd name="connsiteY5-1480" fmla="*/ 795338 h 1283803"/>
                <a:gd name="connsiteX6-1481" fmla="*/ 787401 w 1316833"/>
                <a:gd name="connsiteY6-1482" fmla="*/ 747713 h 1283803"/>
                <a:gd name="connsiteX7-1483" fmla="*/ 1316833 w 1316833"/>
                <a:gd name="connsiteY7-1484" fmla="*/ 1241426 h 1283803"/>
                <a:gd name="connsiteX8-1485" fmla="*/ 668951 w 1316833"/>
                <a:gd name="connsiteY8-1486" fmla="*/ 1059298 h 1283803"/>
                <a:gd name="connsiteX9-1487" fmla="*/ 0 w 1316833"/>
                <a:gd name="connsiteY9-1488" fmla="*/ 1279526 h 1283803"/>
                <a:gd name="connsiteX10-1489" fmla="*/ 520701 w 1316833"/>
                <a:gd name="connsiteY10-1490" fmla="*/ 747713 h 1283803"/>
                <a:gd name="connsiteX11-1491" fmla="*/ 261144 w 1316833"/>
                <a:gd name="connsiteY11-1492" fmla="*/ 797719 h 1283803"/>
                <a:gd name="connsiteX12-1493" fmla="*/ 536575 w 1316833"/>
                <a:gd name="connsiteY12-1494" fmla="*/ 463550 h 1283803"/>
                <a:gd name="connsiteX13-1495" fmla="*/ 356394 w 1316833"/>
                <a:gd name="connsiteY13-1496" fmla="*/ 549275 h 1283803"/>
                <a:gd name="connsiteX14-1497" fmla="*/ 581025 w 1316833"/>
                <a:gd name="connsiteY14-1498" fmla="*/ 217488 h 1283803"/>
                <a:gd name="connsiteX15-1499" fmla="*/ 450056 w 1316833"/>
                <a:gd name="connsiteY15-1500" fmla="*/ 267494 h 1283803"/>
                <a:gd name="connsiteX16-1501" fmla="*/ 652463 w 1316833"/>
                <a:gd name="connsiteY16-1502" fmla="*/ 0 h 1283803"/>
                <a:gd name="connsiteX0-1503" fmla="*/ 652463 w 1316833"/>
                <a:gd name="connsiteY0-1504" fmla="*/ 0 h 1291190"/>
                <a:gd name="connsiteX1-1505" fmla="*/ 864395 w 1316833"/>
                <a:gd name="connsiteY1-1506" fmla="*/ 262732 h 1291190"/>
                <a:gd name="connsiteX2-1507" fmla="*/ 722313 w 1316833"/>
                <a:gd name="connsiteY2-1508" fmla="*/ 217488 h 1291190"/>
                <a:gd name="connsiteX3-1509" fmla="*/ 967582 w 1316833"/>
                <a:gd name="connsiteY3-1510" fmla="*/ 556418 h 1291190"/>
                <a:gd name="connsiteX4-1511" fmla="*/ 771525 w 1316833"/>
                <a:gd name="connsiteY4-1512" fmla="*/ 463550 h 1291190"/>
                <a:gd name="connsiteX5-1513" fmla="*/ 1037432 w 1316833"/>
                <a:gd name="connsiteY5-1514" fmla="*/ 795338 h 1291190"/>
                <a:gd name="connsiteX6-1515" fmla="*/ 787401 w 1316833"/>
                <a:gd name="connsiteY6-1516" fmla="*/ 747713 h 1291190"/>
                <a:gd name="connsiteX7-1517" fmla="*/ 1316833 w 1316833"/>
                <a:gd name="connsiteY7-1518" fmla="*/ 1241426 h 1291190"/>
                <a:gd name="connsiteX8-1519" fmla="*/ 666569 w 1316833"/>
                <a:gd name="connsiteY8-1520" fmla="*/ 1237892 h 1291190"/>
                <a:gd name="connsiteX9-1521" fmla="*/ 0 w 1316833"/>
                <a:gd name="connsiteY9-1522" fmla="*/ 1279526 h 1291190"/>
                <a:gd name="connsiteX10-1523" fmla="*/ 520701 w 1316833"/>
                <a:gd name="connsiteY10-1524" fmla="*/ 747713 h 1291190"/>
                <a:gd name="connsiteX11-1525" fmla="*/ 261144 w 1316833"/>
                <a:gd name="connsiteY11-1526" fmla="*/ 797719 h 1291190"/>
                <a:gd name="connsiteX12-1527" fmla="*/ 536575 w 1316833"/>
                <a:gd name="connsiteY12-1528" fmla="*/ 463550 h 1291190"/>
                <a:gd name="connsiteX13-1529" fmla="*/ 356394 w 1316833"/>
                <a:gd name="connsiteY13-1530" fmla="*/ 549275 h 1291190"/>
                <a:gd name="connsiteX14-1531" fmla="*/ 581025 w 1316833"/>
                <a:gd name="connsiteY14-1532" fmla="*/ 217488 h 1291190"/>
                <a:gd name="connsiteX15-1533" fmla="*/ 450056 w 1316833"/>
                <a:gd name="connsiteY15-1534" fmla="*/ 267494 h 1291190"/>
                <a:gd name="connsiteX16-1535" fmla="*/ 652463 w 1316833"/>
                <a:gd name="connsiteY16-1536" fmla="*/ 0 h 1291190"/>
                <a:gd name="connsiteX0-1537" fmla="*/ 652463 w 1321596"/>
                <a:gd name="connsiteY0-1538" fmla="*/ 0 h 1290833"/>
                <a:gd name="connsiteX1-1539" fmla="*/ 864395 w 1321596"/>
                <a:gd name="connsiteY1-1540" fmla="*/ 262732 h 1290833"/>
                <a:gd name="connsiteX2-1541" fmla="*/ 722313 w 1321596"/>
                <a:gd name="connsiteY2-1542" fmla="*/ 217488 h 1290833"/>
                <a:gd name="connsiteX3-1543" fmla="*/ 967582 w 1321596"/>
                <a:gd name="connsiteY3-1544" fmla="*/ 556418 h 1290833"/>
                <a:gd name="connsiteX4-1545" fmla="*/ 771525 w 1321596"/>
                <a:gd name="connsiteY4-1546" fmla="*/ 463550 h 1290833"/>
                <a:gd name="connsiteX5-1547" fmla="*/ 1037432 w 1321596"/>
                <a:gd name="connsiteY5-1548" fmla="*/ 795338 h 1290833"/>
                <a:gd name="connsiteX6-1549" fmla="*/ 787401 w 1321596"/>
                <a:gd name="connsiteY6-1550" fmla="*/ 747713 h 1290833"/>
                <a:gd name="connsiteX7-1551" fmla="*/ 1321596 w 1321596"/>
                <a:gd name="connsiteY7-1552" fmla="*/ 1262857 h 1290833"/>
                <a:gd name="connsiteX8-1553" fmla="*/ 666569 w 1321596"/>
                <a:gd name="connsiteY8-1554" fmla="*/ 1237892 h 1290833"/>
                <a:gd name="connsiteX9-1555" fmla="*/ 0 w 1321596"/>
                <a:gd name="connsiteY9-1556" fmla="*/ 1279526 h 1290833"/>
                <a:gd name="connsiteX10-1557" fmla="*/ 520701 w 1321596"/>
                <a:gd name="connsiteY10-1558" fmla="*/ 747713 h 1290833"/>
                <a:gd name="connsiteX11-1559" fmla="*/ 261144 w 1321596"/>
                <a:gd name="connsiteY11-1560" fmla="*/ 797719 h 1290833"/>
                <a:gd name="connsiteX12-1561" fmla="*/ 536575 w 1321596"/>
                <a:gd name="connsiteY12-1562" fmla="*/ 463550 h 1290833"/>
                <a:gd name="connsiteX13-1563" fmla="*/ 356394 w 1321596"/>
                <a:gd name="connsiteY13-1564" fmla="*/ 549275 h 1290833"/>
                <a:gd name="connsiteX14-1565" fmla="*/ 581025 w 1321596"/>
                <a:gd name="connsiteY14-1566" fmla="*/ 217488 h 1290833"/>
                <a:gd name="connsiteX15-1567" fmla="*/ 450056 w 1321596"/>
                <a:gd name="connsiteY15-1568" fmla="*/ 267494 h 1290833"/>
                <a:gd name="connsiteX16-1569" fmla="*/ 652463 w 1321596"/>
                <a:gd name="connsiteY16-1570" fmla="*/ 0 h 1290833"/>
                <a:gd name="connsiteX0-1571" fmla="*/ 652463 w 1321596"/>
                <a:gd name="connsiteY0-1572" fmla="*/ 0 h 1290833"/>
                <a:gd name="connsiteX1-1573" fmla="*/ 864395 w 1321596"/>
                <a:gd name="connsiteY1-1574" fmla="*/ 262732 h 1290833"/>
                <a:gd name="connsiteX2-1575" fmla="*/ 722313 w 1321596"/>
                <a:gd name="connsiteY2-1576" fmla="*/ 217488 h 1290833"/>
                <a:gd name="connsiteX3-1577" fmla="*/ 967582 w 1321596"/>
                <a:gd name="connsiteY3-1578" fmla="*/ 556418 h 1290833"/>
                <a:gd name="connsiteX4-1579" fmla="*/ 771525 w 1321596"/>
                <a:gd name="connsiteY4-1580" fmla="*/ 463550 h 1290833"/>
                <a:gd name="connsiteX5-1581" fmla="*/ 1037432 w 1321596"/>
                <a:gd name="connsiteY5-1582" fmla="*/ 795338 h 1290833"/>
                <a:gd name="connsiteX6-1583" fmla="*/ 787401 w 1321596"/>
                <a:gd name="connsiteY6-1584" fmla="*/ 747713 h 1290833"/>
                <a:gd name="connsiteX7-1585" fmla="*/ 1321596 w 1321596"/>
                <a:gd name="connsiteY7-1586" fmla="*/ 1262857 h 1290833"/>
                <a:gd name="connsiteX8-1587" fmla="*/ 666569 w 1321596"/>
                <a:gd name="connsiteY8-1588" fmla="*/ 1237892 h 1290833"/>
                <a:gd name="connsiteX9-1589" fmla="*/ 0 w 1321596"/>
                <a:gd name="connsiteY9-1590" fmla="*/ 1279526 h 1290833"/>
                <a:gd name="connsiteX10-1591" fmla="*/ 520701 w 1321596"/>
                <a:gd name="connsiteY10-1592" fmla="*/ 747713 h 1290833"/>
                <a:gd name="connsiteX11-1593" fmla="*/ 261144 w 1321596"/>
                <a:gd name="connsiteY11-1594" fmla="*/ 797719 h 1290833"/>
                <a:gd name="connsiteX12-1595" fmla="*/ 536575 w 1321596"/>
                <a:gd name="connsiteY12-1596" fmla="*/ 463550 h 1290833"/>
                <a:gd name="connsiteX13-1597" fmla="*/ 356394 w 1321596"/>
                <a:gd name="connsiteY13-1598" fmla="*/ 549275 h 1290833"/>
                <a:gd name="connsiteX14-1599" fmla="*/ 581025 w 1321596"/>
                <a:gd name="connsiteY14-1600" fmla="*/ 217488 h 1290833"/>
                <a:gd name="connsiteX15-1601" fmla="*/ 450056 w 1321596"/>
                <a:gd name="connsiteY15-1602" fmla="*/ 267494 h 1290833"/>
                <a:gd name="connsiteX16-1603" fmla="*/ 652463 w 1321596"/>
                <a:gd name="connsiteY16-1604" fmla="*/ 0 h 1290833"/>
                <a:gd name="connsiteX0-1605" fmla="*/ 652463 w 1321596"/>
                <a:gd name="connsiteY0-1606" fmla="*/ 0 h 1290833"/>
                <a:gd name="connsiteX1-1607" fmla="*/ 864395 w 1321596"/>
                <a:gd name="connsiteY1-1608" fmla="*/ 262732 h 1290833"/>
                <a:gd name="connsiteX2-1609" fmla="*/ 722313 w 1321596"/>
                <a:gd name="connsiteY2-1610" fmla="*/ 217488 h 1290833"/>
                <a:gd name="connsiteX3-1611" fmla="*/ 967582 w 1321596"/>
                <a:gd name="connsiteY3-1612" fmla="*/ 556418 h 1290833"/>
                <a:gd name="connsiteX4-1613" fmla="*/ 771525 w 1321596"/>
                <a:gd name="connsiteY4-1614" fmla="*/ 463550 h 1290833"/>
                <a:gd name="connsiteX5-1615" fmla="*/ 1037432 w 1321596"/>
                <a:gd name="connsiteY5-1616" fmla="*/ 795338 h 1290833"/>
                <a:gd name="connsiteX6-1617" fmla="*/ 787401 w 1321596"/>
                <a:gd name="connsiteY6-1618" fmla="*/ 747713 h 1290833"/>
                <a:gd name="connsiteX7-1619" fmla="*/ 1321596 w 1321596"/>
                <a:gd name="connsiteY7-1620" fmla="*/ 1262857 h 1290833"/>
                <a:gd name="connsiteX8-1621" fmla="*/ 666569 w 1321596"/>
                <a:gd name="connsiteY8-1622" fmla="*/ 1237892 h 1290833"/>
                <a:gd name="connsiteX9-1623" fmla="*/ 0 w 1321596"/>
                <a:gd name="connsiteY9-1624" fmla="*/ 1279526 h 1290833"/>
                <a:gd name="connsiteX10-1625" fmla="*/ 520701 w 1321596"/>
                <a:gd name="connsiteY10-1626" fmla="*/ 747713 h 1290833"/>
                <a:gd name="connsiteX11-1627" fmla="*/ 261144 w 1321596"/>
                <a:gd name="connsiteY11-1628" fmla="*/ 797719 h 1290833"/>
                <a:gd name="connsiteX12-1629" fmla="*/ 536575 w 1321596"/>
                <a:gd name="connsiteY12-1630" fmla="*/ 463550 h 1290833"/>
                <a:gd name="connsiteX13-1631" fmla="*/ 356394 w 1321596"/>
                <a:gd name="connsiteY13-1632" fmla="*/ 549275 h 1290833"/>
                <a:gd name="connsiteX14-1633" fmla="*/ 581025 w 1321596"/>
                <a:gd name="connsiteY14-1634" fmla="*/ 217488 h 1290833"/>
                <a:gd name="connsiteX15-1635" fmla="*/ 450056 w 1321596"/>
                <a:gd name="connsiteY15-1636" fmla="*/ 267494 h 1290833"/>
                <a:gd name="connsiteX16-1637" fmla="*/ 652463 w 1321596"/>
                <a:gd name="connsiteY16-1638" fmla="*/ 0 h 1290833"/>
                <a:gd name="connsiteX0-1639" fmla="*/ 652463 w 1321596"/>
                <a:gd name="connsiteY0-1640" fmla="*/ 0 h 1290833"/>
                <a:gd name="connsiteX1-1641" fmla="*/ 864395 w 1321596"/>
                <a:gd name="connsiteY1-1642" fmla="*/ 262732 h 1290833"/>
                <a:gd name="connsiteX2-1643" fmla="*/ 722313 w 1321596"/>
                <a:gd name="connsiteY2-1644" fmla="*/ 217488 h 1290833"/>
                <a:gd name="connsiteX3-1645" fmla="*/ 967582 w 1321596"/>
                <a:gd name="connsiteY3-1646" fmla="*/ 556418 h 1290833"/>
                <a:gd name="connsiteX4-1647" fmla="*/ 771525 w 1321596"/>
                <a:gd name="connsiteY4-1648" fmla="*/ 463550 h 1290833"/>
                <a:gd name="connsiteX5-1649" fmla="*/ 1037432 w 1321596"/>
                <a:gd name="connsiteY5-1650" fmla="*/ 795338 h 1290833"/>
                <a:gd name="connsiteX6-1651" fmla="*/ 787401 w 1321596"/>
                <a:gd name="connsiteY6-1652" fmla="*/ 747713 h 1290833"/>
                <a:gd name="connsiteX7-1653" fmla="*/ 1321596 w 1321596"/>
                <a:gd name="connsiteY7-1654" fmla="*/ 1262857 h 1290833"/>
                <a:gd name="connsiteX8-1655" fmla="*/ 666569 w 1321596"/>
                <a:gd name="connsiteY8-1656" fmla="*/ 1237892 h 1290833"/>
                <a:gd name="connsiteX9-1657" fmla="*/ 0 w 1321596"/>
                <a:gd name="connsiteY9-1658" fmla="*/ 1279526 h 1290833"/>
                <a:gd name="connsiteX10-1659" fmla="*/ 520701 w 1321596"/>
                <a:gd name="connsiteY10-1660" fmla="*/ 747713 h 1290833"/>
                <a:gd name="connsiteX11-1661" fmla="*/ 261144 w 1321596"/>
                <a:gd name="connsiteY11-1662" fmla="*/ 797719 h 1290833"/>
                <a:gd name="connsiteX12-1663" fmla="*/ 536575 w 1321596"/>
                <a:gd name="connsiteY12-1664" fmla="*/ 463550 h 1290833"/>
                <a:gd name="connsiteX13-1665" fmla="*/ 356394 w 1321596"/>
                <a:gd name="connsiteY13-1666" fmla="*/ 549275 h 1290833"/>
                <a:gd name="connsiteX14-1667" fmla="*/ 581025 w 1321596"/>
                <a:gd name="connsiteY14-1668" fmla="*/ 217488 h 1290833"/>
                <a:gd name="connsiteX15-1669" fmla="*/ 450056 w 1321596"/>
                <a:gd name="connsiteY15-1670" fmla="*/ 267494 h 1290833"/>
                <a:gd name="connsiteX16-1671" fmla="*/ 652463 w 1321596"/>
                <a:gd name="connsiteY16-1672" fmla="*/ 0 h 1290833"/>
                <a:gd name="connsiteX0-1673" fmla="*/ 652463 w 1321596"/>
                <a:gd name="connsiteY0-1674" fmla="*/ 0 h 1290833"/>
                <a:gd name="connsiteX1-1675" fmla="*/ 864395 w 1321596"/>
                <a:gd name="connsiteY1-1676" fmla="*/ 262732 h 1290833"/>
                <a:gd name="connsiteX2-1677" fmla="*/ 722313 w 1321596"/>
                <a:gd name="connsiteY2-1678" fmla="*/ 217488 h 1290833"/>
                <a:gd name="connsiteX3-1679" fmla="*/ 967582 w 1321596"/>
                <a:gd name="connsiteY3-1680" fmla="*/ 556418 h 1290833"/>
                <a:gd name="connsiteX4-1681" fmla="*/ 771525 w 1321596"/>
                <a:gd name="connsiteY4-1682" fmla="*/ 463550 h 1290833"/>
                <a:gd name="connsiteX5-1683" fmla="*/ 1037432 w 1321596"/>
                <a:gd name="connsiteY5-1684" fmla="*/ 795338 h 1290833"/>
                <a:gd name="connsiteX6-1685" fmla="*/ 787401 w 1321596"/>
                <a:gd name="connsiteY6-1686" fmla="*/ 747713 h 1290833"/>
                <a:gd name="connsiteX7-1687" fmla="*/ 1321596 w 1321596"/>
                <a:gd name="connsiteY7-1688" fmla="*/ 1262857 h 1290833"/>
                <a:gd name="connsiteX8-1689" fmla="*/ 666569 w 1321596"/>
                <a:gd name="connsiteY8-1690" fmla="*/ 1237892 h 1290833"/>
                <a:gd name="connsiteX9-1691" fmla="*/ 0 w 1321596"/>
                <a:gd name="connsiteY9-1692" fmla="*/ 1279526 h 1290833"/>
                <a:gd name="connsiteX10-1693" fmla="*/ 520701 w 1321596"/>
                <a:gd name="connsiteY10-1694" fmla="*/ 747713 h 1290833"/>
                <a:gd name="connsiteX11-1695" fmla="*/ 261144 w 1321596"/>
                <a:gd name="connsiteY11-1696" fmla="*/ 797719 h 1290833"/>
                <a:gd name="connsiteX12-1697" fmla="*/ 536575 w 1321596"/>
                <a:gd name="connsiteY12-1698" fmla="*/ 463550 h 1290833"/>
                <a:gd name="connsiteX13-1699" fmla="*/ 356394 w 1321596"/>
                <a:gd name="connsiteY13-1700" fmla="*/ 549275 h 1290833"/>
                <a:gd name="connsiteX14-1701" fmla="*/ 581025 w 1321596"/>
                <a:gd name="connsiteY14-1702" fmla="*/ 217488 h 1290833"/>
                <a:gd name="connsiteX15-1703" fmla="*/ 450056 w 1321596"/>
                <a:gd name="connsiteY15-1704" fmla="*/ 267494 h 1290833"/>
                <a:gd name="connsiteX16-1705" fmla="*/ 652463 w 1321596"/>
                <a:gd name="connsiteY16-1706" fmla="*/ 0 h 1290833"/>
                <a:gd name="connsiteX0-1707" fmla="*/ 652463 w 1321596"/>
                <a:gd name="connsiteY0-1708" fmla="*/ 0 h 1290833"/>
                <a:gd name="connsiteX1-1709" fmla="*/ 864395 w 1321596"/>
                <a:gd name="connsiteY1-1710" fmla="*/ 262732 h 1290833"/>
                <a:gd name="connsiteX2-1711" fmla="*/ 722313 w 1321596"/>
                <a:gd name="connsiteY2-1712" fmla="*/ 217488 h 1290833"/>
                <a:gd name="connsiteX3-1713" fmla="*/ 967582 w 1321596"/>
                <a:gd name="connsiteY3-1714" fmla="*/ 556418 h 1290833"/>
                <a:gd name="connsiteX4-1715" fmla="*/ 771525 w 1321596"/>
                <a:gd name="connsiteY4-1716" fmla="*/ 463550 h 1290833"/>
                <a:gd name="connsiteX5-1717" fmla="*/ 1037432 w 1321596"/>
                <a:gd name="connsiteY5-1718" fmla="*/ 795338 h 1290833"/>
                <a:gd name="connsiteX6-1719" fmla="*/ 787401 w 1321596"/>
                <a:gd name="connsiteY6-1720" fmla="*/ 747713 h 1290833"/>
                <a:gd name="connsiteX7-1721" fmla="*/ 1321596 w 1321596"/>
                <a:gd name="connsiteY7-1722" fmla="*/ 1262857 h 1290833"/>
                <a:gd name="connsiteX8-1723" fmla="*/ 666569 w 1321596"/>
                <a:gd name="connsiteY8-1724" fmla="*/ 1237892 h 1290833"/>
                <a:gd name="connsiteX9-1725" fmla="*/ 0 w 1321596"/>
                <a:gd name="connsiteY9-1726" fmla="*/ 1279526 h 1290833"/>
                <a:gd name="connsiteX10-1727" fmla="*/ 520701 w 1321596"/>
                <a:gd name="connsiteY10-1728" fmla="*/ 747713 h 1290833"/>
                <a:gd name="connsiteX11-1729" fmla="*/ 261144 w 1321596"/>
                <a:gd name="connsiteY11-1730" fmla="*/ 797719 h 1290833"/>
                <a:gd name="connsiteX12-1731" fmla="*/ 536575 w 1321596"/>
                <a:gd name="connsiteY12-1732" fmla="*/ 463550 h 1290833"/>
                <a:gd name="connsiteX13-1733" fmla="*/ 356394 w 1321596"/>
                <a:gd name="connsiteY13-1734" fmla="*/ 549275 h 1290833"/>
                <a:gd name="connsiteX14-1735" fmla="*/ 581025 w 1321596"/>
                <a:gd name="connsiteY14-1736" fmla="*/ 217488 h 1290833"/>
                <a:gd name="connsiteX15-1737" fmla="*/ 450056 w 1321596"/>
                <a:gd name="connsiteY15-1738" fmla="*/ 267494 h 1290833"/>
                <a:gd name="connsiteX16-1739" fmla="*/ 652463 w 1321596"/>
                <a:gd name="connsiteY16-1740" fmla="*/ 0 h 1290833"/>
                <a:gd name="connsiteX0-1741" fmla="*/ 659607 w 1328740"/>
                <a:gd name="connsiteY0-1742" fmla="*/ 0 h 1281245"/>
                <a:gd name="connsiteX1-1743" fmla="*/ 871539 w 1328740"/>
                <a:gd name="connsiteY1-1744" fmla="*/ 262732 h 1281245"/>
                <a:gd name="connsiteX2-1745" fmla="*/ 729457 w 1328740"/>
                <a:gd name="connsiteY2-1746" fmla="*/ 217488 h 1281245"/>
                <a:gd name="connsiteX3-1747" fmla="*/ 974726 w 1328740"/>
                <a:gd name="connsiteY3-1748" fmla="*/ 556418 h 1281245"/>
                <a:gd name="connsiteX4-1749" fmla="*/ 778669 w 1328740"/>
                <a:gd name="connsiteY4-1750" fmla="*/ 463550 h 1281245"/>
                <a:gd name="connsiteX5-1751" fmla="*/ 1044576 w 1328740"/>
                <a:gd name="connsiteY5-1752" fmla="*/ 795338 h 1281245"/>
                <a:gd name="connsiteX6-1753" fmla="*/ 794545 w 1328740"/>
                <a:gd name="connsiteY6-1754" fmla="*/ 747713 h 1281245"/>
                <a:gd name="connsiteX7-1755" fmla="*/ 1328740 w 1328740"/>
                <a:gd name="connsiteY7-1756" fmla="*/ 1262857 h 1281245"/>
                <a:gd name="connsiteX8-1757" fmla="*/ 673713 w 1328740"/>
                <a:gd name="connsiteY8-1758" fmla="*/ 1237892 h 1281245"/>
                <a:gd name="connsiteX9-1759" fmla="*/ 0 w 1328740"/>
                <a:gd name="connsiteY9-1760" fmla="*/ 1103314 h 1281245"/>
                <a:gd name="connsiteX10-1761" fmla="*/ 527845 w 1328740"/>
                <a:gd name="connsiteY10-1762" fmla="*/ 747713 h 1281245"/>
                <a:gd name="connsiteX11-1763" fmla="*/ 268288 w 1328740"/>
                <a:gd name="connsiteY11-1764" fmla="*/ 797719 h 1281245"/>
                <a:gd name="connsiteX12-1765" fmla="*/ 543719 w 1328740"/>
                <a:gd name="connsiteY12-1766" fmla="*/ 463550 h 1281245"/>
                <a:gd name="connsiteX13-1767" fmla="*/ 363538 w 1328740"/>
                <a:gd name="connsiteY13-1768" fmla="*/ 549275 h 1281245"/>
                <a:gd name="connsiteX14-1769" fmla="*/ 588169 w 1328740"/>
                <a:gd name="connsiteY14-1770" fmla="*/ 217488 h 1281245"/>
                <a:gd name="connsiteX15-1771" fmla="*/ 457200 w 1328740"/>
                <a:gd name="connsiteY15-1772" fmla="*/ 267494 h 1281245"/>
                <a:gd name="connsiteX16-1773" fmla="*/ 659607 w 1328740"/>
                <a:gd name="connsiteY16-1774" fmla="*/ 0 h 1281245"/>
                <a:gd name="connsiteX0-1775" fmla="*/ 659607 w 1345409"/>
                <a:gd name="connsiteY0-1776" fmla="*/ 0 h 1238114"/>
                <a:gd name="connsiteX1-1777" fmla="*/ 871539 w 1345409"/>
                <a:gd name="connsiteY1-1778" fmla="*/ 262732 h 1238114"/>
                <a:gd name="connsiteX2-1779" fmla="*/ 729457 w 1345409"/>
                <a:gd name="connsiteY2-1780" fmla="*/ 217488 h 1238114"/>
                <a:gd name="connsiteX3-1781" fmla="*/ 974726 w 1345409"/>
                <a:gd name="connsiteY3-1782" fmla="*/ 556418 h 1238114"/>
                <a:gd name="connsiteX4-1783" fmla="*/ 778669 w 1345409"/>
                <a:gd name="connsiteY4-1784" fmla="*/ 463550 h 1238114"/>
                <a:gd name="connsiteX5-1785" fmla="*/ 1044576 w 1345409"/>
                <a:gd name="connsiteY5-1786" fmla="*/ 795338 h 1238114"/>
                <a:gd name="connsiteX6-1787" fmla="*/ 794545 w 1345409"/>
                <a:gd name="connsiteY6-1788" fmla="*/ 747713 h 1238114"/>
                <a:gd name="connsiteX7-1789" fmla="*/ 1345409 w 1345409"/>
                <a:gd name="connsiteY7-1790" fmla="*/ 1069975 h 1238114"/>
                <a:gd name="connsiteX8-1791" fmla="*/ 673713 w 1345409"/>
                <a:gd name="connsiteY8-1792" fmla="*/ 1237892 h 1238114"/>
                <a:gd name="connsiteX9-1793" fmla="*/ 0 w 1345409"/>
                <a:gd name="connsiteY9-1794" fmla="*/ 1103314 h 1238114"/>
                <a:gd name="connsiteX10-1795" fmla="*/ 527845 w 1345409"/>
                <a:gd name="connsiteY10-1796" fmla="*/ 747713 h 1238114"/>
                <a:gd name="connsiteX11-1797" fmla="*/ 268288 w 1345409"/>
                <a:gd name="connsiteY11-1798" fmla="*/ 797719 h 1238114"/>
                <a:gd name="connsiteX12-1799" fmla="*/ 543719 w 1345409"/>
                <a:gd name="connsiteY12-1800" fmla="*/ 463550 h 1238114"/>
                <a:gd name="connsiteX13-1801" fmla="*/ 363538 w 1345409"/>
                <a:gd name="connsiteY13-1802" fmla="*/ 549275 h 1238114"/>
                <a:gd name="connsiteX14-1803" fmla="*/ 588169 w 1345409"/>
                <a:gd name="connsiteY14-1804" fmla="*/ 217488 h 1238114"/>
                <a:gd name="connsiteX15-1805" fmla="*/ 457200 w 1345409"/>
                <a:gd name="connsiteY15-1806" fmla="*/ 267494 h 1238114"/>
                <a:gd name="connsiteX16-1807" fmla="*/ 659607 w 1345409"/>
                <a:gd name="connsiteY16-1808" fmla="*/ 0 h 1238114"/>
                <a:gd name="connsiteX0-1809" fmla="*/ 659607 w 1352552"/>
                <a:gd name="connsiteY0-1810" fmla="*/ 0 h 1237950"/>
                <a:gd name="connsiteX1-1811" fmla="*/ 871539 w 1352552"/>
                <a:gd name="connsiteY1-1812" fmla="*/ 262732 h 1237950"/>
                <a:gd name="connsiteX2-1813" fmla="*/ 729457 w 1352552"/>
                <a:gd name="connsiteY2-1814" fmla="*/ 217488 h 1237950"/>
                <a:gd name="connsiteX3-1815" fmla="*/ 974726 w 1352552"/>
                <a:gd name="connsiteY3-1816" fmla="*/ 556418 h 1237950"/>
                <a:gd name="connsiteX4-1817" fmla="*/ 778669 w 1352552"/>
                <a:gd name="connsiteY4-1818" fmla="*/ 463550 h 1237950"/>
                <a:gd name="connsiteX5-1819" fmla="*/ 1044576 w 1352552"/>
                <a:gd name="connsiteY5-1820" fmla="*/ 795338 h 1237950"/>
                <a:gd name="connsiteX6-1821" fmla="*/ 794545 w 1352552"/>
                <a:gd name="connsiteY6-1822" fmla="*/ 747713 h 1237950"/>
                <a:gd name="connsiteX7-1823" fmla="*/ 1352552 w 1352552"/>
                <a:gd name="connsiteY7-1824" fmla="*/ 1086644 h 1237950"/>
                <a:gd name="connsiteX8-1825" fmla="*/ 673713 w 1352552"/>
                <a:gd name="connsiteY8-1826" fmla="*/ 1237892 h 1237950"/>
                <a:gd name="connsiteX9-1827" fmla="*/ 0 w 1352552"/>
                <a:gd name="connsiteY9-1828" fmla="*/ 1103314 h 1237950"/>
                <a:gd name="connsiteX10-1829" fmla="*/ 527845 w 1352552"/>
                <a:gd name="connsiteY10-1830" fmla="*/ 747713 h 1237950"/>
                <a:gd name="connsiteX11-1831" fmla="*/ 268288 w 1352552"/>
                <a:gd name="connsiteY11-1832" fmla="*/ 797719 h 1237950"/>
                <a:gd name="connsiteX12-1833" fmla="*/ 543719 w 1352552"/>
                <a:gd name="connsiteY12-1834" fmla="*/ 463550 h 1237950"/>
                <a:gd name="connsiteX13-1835" fmla="*/ 363538 w 1352552"/>
                <a:gd name="connsiteY13-1836" fmla="*/ 549275 h 1237950"/>
                <a:gd name="connsiteX14-1837" fmla="*/ 588169 w 1352552"/>
                <a:gd name="connsiteY14-1838" fmla="*/ 217488 h 1237950"/>
                <a:gd name="connsiteX15-1839" fmla="*/ 457200 w 1352552"/>
                <a:gd name="connsiteY15-1840" fmla="*/ 267494 h 1237950"/>
                <a:gd name="connsiteX16-1841" fmla="*/ 659607 w 1352552"/>
                <a:gd name="connsiteY16-1842" fmla="*/ 0 h 1237950"/>
                <a:gd name="connsiteX0-1843" fmla="*/ 659607 w 1352552"/>
                <a:gd name="connsiteY0-1844" fmla="*/ 0 h 1114621"/>
                <a:gd name="connsiteX1-1845" fmla="*/ 871539 w 1352552"/>
                <a:gd name="connsiteY1-1846" fmla="*/ 262732 h 1114621"/>
                <a:gd name="connsiteX2-1847" fmla="*/ 729457 w 1352552"/>
                <a:gd name="connsiteY2-1848" fmla="*/ 217488 h 1114621"/>
                <a:gd name="connsiteX3-1849" fmla="*/ 974726 w 1352552"/>
                <a:gd name="connsiteY3-1850" fmla="*/ 556418 h 1114621"/>
                <a:gd name="connsiteX4-1851" fmla="*/ 778669 w 1352552"/>
                <a:gd name="connsiteY4-1852" fmla="*/ 463550 h 1114621"/>
                <a:gd name="connsiteX5-1853" fmla="*/ 1044576 w 1352552"/>
                <a:gd name="connsiteY5-1854" fmla="*/ 795338 h 1114621"/>
                <a:gd name="connsiteX6-1855" fmla="*/ 794545 w 1352552"/>
                <a:gd name="connsiteY6-1856" fmla="*/ 747713 h 1114621"/>
                <a:gd name="connsiteX7-1857" fmla="*/ 1352552 w 1352552"/>
                <a:gd name="connsiteY7-1858" fmla="*/ 1086644 h 1114621"/>
                <a:gd name="connsiteX8-1859" fmla="*/ 668950 w 1352552"/>
                <a:gd name="connsiteY8-1860" fmla="*/ 1061680 h 1114621"/>
                <a:gd name="connsiteX9-1861" fmla="*/ 0 w 1352552"/>
                <a:gd name="connsiteY9-1862" fmla="*/ 1103314 h 1114621"/>
                <a:gd name="connsiteX10-1863" fmla="*/ 527845 w 1352552"/>
                <a:gd name="connsiteY10-1864" fmla="*/ 747713 h 1114621"/>
                <a:gd name="connsiteX11-1865" fmla="*/ 268288 w 1352552"/>
                <a:gd name="connsiteY11-1866" fmla="*/ 797719 h 1114621"/>
                <a:gd name="connsiteX12-1867" fmla="*/ 543719 w 1352552"/>
                <a:gd name="connsiteY12-1868" fmla="*/ 463550 h 1114621"/>
                <a:gd name="connsiteX13-1869" fmla="*/ 363538 w 1352552"/>
                <a:gd name="connsiteY13-1870" fmla="*/ 549275 h 1114621"/>
                <a:gd name="connsiteX14-1871" fmla="*/ 588169 w 1352552"/>
                <a:gd name="connsiteY14-1872" fmla="*/ 217488 h 1114621"/>
                <a:gd name="connsiteX15-1873" fmla="*/ 457200 w 1352552"/>
                <a:gd name="connsiteY15-1874" fmla="*/ 267494 h 1114621"/>
                <a:gd name="connsiteX16-1875" fmla="*/ 659607 w 1352552"/>
                <a:gd name="connsiteY16-1876" fmla="*/ 0 h 1114621"/>
                <a:gd name="connsiteX0-1877" fmla="*/ 659607 w 1352552"/>
                <a:gd name="connsiteY0-1878" fmla="*/ 0 h 1114375"/>
                <a:gd name="connsiteX1-1879" fmla="*/ 871539 w 1352552"/>
                <a:gd name="connsiteY1-1880" fmla="*/ 262732 h 1114375"/>
                <a:gd name="connsiteX2-1881" fmla="*/ 729457 w 1352552"/>
                <a:gd name="connsiteY2-1882" fmla="*/ 217488 h 1114375"/>
                <a:gd name="connsiteX3-1883" fmla="*/ 974726 w 1352552"/>
                <a:gd name="connsiteY3-1884" fmla="*/ 556418 h 1114375"/>
                <a:gd name="connsiteX4-1885" fmla="*/ 778669 w 1352552"/>
                <a:gd name="connsiteY4-1886" fmla="*/ 463550 h 1114375"/>
                <a:gd name="connsiteX5-1887" fmla="*/ 1044576 w 1352552"/>
                <a:gd name="connsiteY5-1888" fmla="*/ 795338 h 1114375"/>
                <a:gd name="connsiteX6-1889" fmla="*/ 794545 w 1352552"/>
                <a:gd name="connsiteY6-1890" fmla="*/ 747713 h 1114375"/>
                <a:gd name="connsiteX7-1891" fmla="*/ 1352552 w 1352552"/>
                <a:gd name="connsiteY7-1892" fmla="*/ 1086644 h 1114375"/>
                <a:gd name="connsiteX8-1893" fmla="*/ 673713 w 1352552"/>
                <a:gd name="connsiteY8-1894" fmla="*/ 1059299 h 1114375"/>
                <a:gd name="connsiteX9-1895" fmla="*/ 0 w 1352552"/>
                <a:gd name="connsiteY9-1896" fmla="*/ 1103314 h 1114375"/>
                <a:gd name="connsiteX10-1897" fmla="*/ 527845 w 1352552"/>
                <a:gd name="connsiteY10-1898" fmla="*/ 747713 h 1114375"/>
                <a:gd name="connsiteX11-1899" fmla="*/ 268288 w 1352552"/>
                <a:gd name="connsiteY11-1900" fmla="*/ 797719 h 1114375"/>
                <a:gd name="connsiteX12-1901" fmla="*/ 543719 w 1352552"/>
                <a:gd name="connsiteY12-1902" fmla="*/ 463550 h 1114375"/>
                <a:gd name="connsiteX13-1903" fmla="*/ 363538 w 1352552"/>
                <a:gd name="connsiteY13-1904" fmla="*/ 549275 h 1114375"/>
                <a:gd name="connsiteX14-1905" fmla="*/ 588169 w 1352552"/>
                <a:gd name="connsiteY14-1906" fmla="*/ 217488 h 1114375"/>
                <a:gd name="connsiteX15-1907" fmla="*/ 457200 w 1352552"/>
                <a:gd name="connsiteY15-1908" fmla="*/ 267494 h 1114375"/>
                <a:gd name="connsiteX16-1909" fmla="*/ 659607 w 1352552"/>
                <a:gd name="connsiteY16-1910" fmla="*/ 0 h 1114375"/>
                <a:gd name="connsiteX0-1911" fmla="*/ 659607 w 1354934"/>
                <a:gd name="connsiteY0-1912" fmla="*/ 0 h 1114338"/>
                <a:gd name="connsiteX1-1913" fmla="*/ 871539 w 1354934"/>
                <a:gd name="connsiteY1-1914" fmla="*/ 262732 h 1114338"/>
                <a:gd name="connsiteX2-1915" fmla="*/ 729457 w 1354934"/>
                <a:gd name="connsiteY2-1916" fmla="*/ 217488 h 1114338"/>
                <a:gd name="connsiteX3-1917" fmla="*/ 974726 w 1354934"/>
                <a:gd name="connsiteY3-1918" fmla="*/ 556418 h 1114338"/>
                <a:gd name="connsiteX4-1919" fmla="*/ 778669 w 1354934"/>
                <a:gd name="connsiteY4-1920" fmla="*/ 463550 h 1114338"/>
                <a:gd name="connsiteX5-1921" fmla="*/ 1044576 w 1354934"/>
                <a:gd name="connsiteY5-1922" fmla="*/ 795338 h 1114338"/>
                <a:gd name="connsiteX6-1923" fmla="*/ 794545 w 1354934"/>
                <a:gd name="connsiteY6-1924" fmla="*/ 747713 h 1114338"/>
                <a:gd name="connsiteX7-1925" fmla="*/ 1354934 w 1354934"/>
                <a:gd name="connsiteY7-1926" fmla="*/ 1089025 h 1114338"/>
                <a:gd name="connsiteX8-1927" fmla="*/ 673713 w 1354934"/>
                <a:gd name="connsiteY8-1928" fmla="*/ 1059299 h 1114338"/>
                <a:gd name="connsiteX9-1929" fmla="*/ 0 w 1354934"/>
                <a:gd name="connsiteY9-1930" fmla="*/ 1103314 h 1114338"/>
                <a:gd name="connsiteX10-1931" fmla="*/ 527845 w 1354934"/>
                <a:gd name="connsiteY10-1932" fmla="*/ 747713 h 1114338"/>
                <a:gd name="connsiteX11-1933" fmla="*/ 268288 w 1354934"/>
                <a:gd name="connsiteY11-1934" fmla="*/ 797719 h 1114338"/>
                <a:gd name="connsiteX12-1935" fmla="*/ 543719 w 1354934"/>
                <a:gd name="connsiteY12-1936" fmla="*/ 463550 h 1114338"/>
                <a:gd name="connsiteX13-1937" fmla="*/ 363538 w 1354934"/>
                <a:gd name="connsiteY13-1938" fmla="*/ 549275 h 1114338"/>
                <a:gd name="connsiteX14-1939" fmla="*/ 588169 w 1354934"/>
                <a:gd name="connsiteY14-1940" fmla="*/ 217488 h 1114338"/>
                <a:gd name="connsiteX15-1941" fmla="*/ 457200 w 1354934"/>
                <a:gd name="connsiteY15-1942" fmla="*/ 267494 h 1114338"/>
                <a:gd name="connsiteX16-1943" fmla="*/ 659607 w 1354934"/>
                <a:gd name="connsiteY16-1944" fmla="*/ 0 h 1114338"/>
                <a:gd name="connsiteX0-1945" fmla="*/ 481013 w 1176340"/>
                <a:gd name="connsiteY0-1946" fmla="*/ 0 h 1102651"/>
                <a:gd name="connsiteX1-1947" fmla="*/ 692945 w 1176340"/>
                <a:gd name="connsiteY1-1948" fmla="*/ 262732 h 1102651"/>
                <a:gd name="connsiteX2-1949" fmla="*/ 550863 w 1176340"/>
                <a:gd name="connsiteY2-1950" fmla="*/ 217488 h 1102651"/>
                <a:gd name="connsiteX3-1951" fmla="*/ 796132 w 1176340"/>
                <a:gd name="connsiteY3-1952" fmla="*/ 556418 h 1102651"/>
                <a:gd name="connsiteX4-1953" fmla="*/ 600075 w 1176340"/>
                <a:gd name="connsiteY4-1954" fmla="*/ 463550 h 1102651"/>
                <a:gd name="connsiteX5-1955" fmla="*/ 865982 w 1176340"/>
                <a:gd name="connsiteY5-1956" fmla="*/ 795338 h 1102651"/>
                <a:gd name="connsiteX6-1957" fmla="*/ 615951 w 1176340"/>
                <a:gd name="connsiteY6-1958" fmla="*/ 747713 h 1102651"/>
                <a:gd name="connsiteX7-1959" fmla="*/ 1176340 w 1176340"/>
                <a:gd name="connsiteY7-1960" fmla="*/ 1089025 h 1102651"/>
                <a:gd name="connsiteX8-1961" fmla="*/ 495119 w 1176340"/>
                <a:gd name="connsiteY8-1962" fmla="*/ 1059299 h 1102651"/>
                <a:gd name="connsiteX9-1963" fmla="*/ 0 w 1176340"/>
                <a:gd name="connsiteY9-1964" fmla="*/ 1077120 h 1102651"/>
                <a:gd name="connsiteX10-1965" fmla="*/ 349251 w 1176340"/>
                <a:gd name="connsiteY10-1966" fmla="*/ 747713 h 1102651"/>
                <a:gd name="connsiteX11-1967" fmla="*/ 89694 w 1176340"/>
                <a:gd name="connsiteY11-1968" fmla="*/ 797719 h 1102651"/>
                <a:gd name="connsiteX12-1969" fmla="*/ 365125 w 1176340"/>
                <a:gd name="connsiteY12-1970" fmla="*/ 463550 h 1102651"/>
                <a:gd name="connsiteX13-1971" fmla="*/ 184944 w 1176340"/>
                <a:gd name="connsiteY13-1972" fmla="*/ 549275 h 1102651"/>
                <a:gd name="connsiteX14-1973" fmla="*/ 409575 w 1176340"/>
                <a:gd name="connsiteY14-1974" fmla="*/ 217488 h 1102651"/>
                <a:gd name="connsiteX15-1975" fmla="*/ 278606 w 1176340"/>
                <a:gd name="connsiteY15-1976" fmla="*/ 267494 h 1102651"/>
                <a:gd name="connsiteX16-1977" fmla="*/ 481013 w 1176340"/>
                <a:gd name="connsiteY16-1978" fmla="*/ 0 h 1102651"/>
                <a:gd name="connsiteX0-1979" fmla="*/ 481013 w 1009652"/>
                <a:gd name="connsiteY0-1980" fmla="*/ 0 h 1091587"/>
                <a:gd name="connsiteX1-1981" fmla="*/ 692945 w 1009652"/>
                <a:gd name="connsiteY1-1982" fmla="*/ 262732 h 1091587"/>
                <a:gd name="connsiteX2-1983" fmla="*/ 550863 w 1009652"/>
                <a:gd name="connsiteY2-1984" fmla="*/ 217488 h 1091587"/>
                <a:gd name="connsiteX3-1985" fmla="*/ 796132 w 1009652"/>
                <a:gd name="connsiteY3-1986" fmla="*/ 556418 h 1091587"/>
                <a:gd name="connsiteX4-1987" fmla="*/ 600075 w 1009652"/>
                <a:gd name="connsiteY4-1988" fmla="*/ 463550 h 1091587"/>
                <a:gd name="connsiteX5-1989" fmla="*/ 865982 w 1009652"/>
                <a:gd name="connsiteY5-1990" fmla="*/ 795338 h 1091587"/>
                <a:gd name="connsiteX6-1991" fmla="*/ 615951 w 1009652"/>
                <a:gd name="connsiteY6-1992" fmla="*/ 747713 h 1091587"/>
                <a:gd name="connsiteX7-1993" fmla="*/ 1009652 w 1009652"/>
                <a:gd name="connsiteY7-1994" fmla="*/ 1062831 h 1091587"/>
                <a:gd name="connsiteX8-1995" fmla="*/ 495119 w 1009652"/>
                <a:gd name="connsiteY8-1996" fmla="*/ 1059299 h 1091587"/>
                <a:gd name="connsiteX9-1997" fmla="*/ 0 w 1009652"/>
                <a:gd name="connsiteY9-1998" fmla="*/ 1077120 h 1091587"/>
                <a:gd name="connsiteX10-1999" fmla="*/ 349251 w 1009652"/>
                <a:gd name="connsiteY10-2000" fmla="*/ 747713 h 1091587"/>
                <a:gd name="connsiteX11-2001" fmla="*/ 89694 w 1009652"/>
                <a:gd name="connsiteY11-2002" fmla="*/ 797719 h 1091587"/>
                <a:gd name="connsiteX12-2003" fmla="*/ 365125 w 1009652"/>
                <a:gd name="connsiteY12-2004" fmla="*/ 463550 h 1091587"/>
                <a:gd name="connsiteX13-2005" fmla="*/ 184944 w 1009652"/>
                <a:gd name="connsiteY13-2006" fmla="*/ 549275 h 1091587"/>
                <a:gd name="connsiteX14-2007" fmla="*/ 409575 w 1009652"/>
                <a:gd name="connsiteY14-2008" fmla="*/ 217488 h 1091587"/>
                <a:gd name="connsiteX15-2009" fmla="*/ 278606 w 1009652"/>
                <a:gd name="connsiteY15-2010" fmla="*/ 267494 h 1091587"/>
                <a:gd name="connsiteX16-2011" fmla="*/ 481013 w 1009652"/>
                <a:gd name="connsiteY16-2012" fmla="*/ 0 h 1091587"/>
                <a:gd name="connsiteX0-2013" fmla="*/ 481013 w 1009652"/>
                <a:gd name="connsiteY0-2014" fmla="*/ 0 h 1091966"/>
                <a:gd name="connsiteX1-2015" fmla="*/ 692945 w 1009652"/>
                <a:gd name="connsiteY1-2016" fmla="*/ 262732 h 1091966"/>
                <a:gd name="connsiteX2-2017" fmla="*/ 550863 w 1009652"/>
                <a:gd name="connsiteY2-2018" fmla="*/ 217488 h 1091966"/>
                <a:gd name="connsiteX3-2019" fmla="*/ 796132 w 1009652"/>
                <a:gd name="connsiteY3-2020" fmla="*/ 556418 h 1091966"/>
                <a:gd name="connsiteX4-2021" fmla="*/ 600075 w 1009652"/>
                <a:gd name="connsiteY4-2022" fmla="*/ 463550 h 1091966"/>
                <a:gd name="connsiteX5-2023" fmla="*/ 865982 w 1009652"/>
                <a:gd name="connsiteY5-2024" fmla="*/ 795338 h 1091966"/>
                <a:gd name="connsiteX6-2025" fmla="*/ 615951 w 1009652"/>
                <a:gd name="connsiteY6-2026" fmla="*/ 747713 h 1091966"/>
                <a:gd name="connsiteX7-2027" fmla="*/ 1009652 w 1009652"/>
                <a:gd name="connsiteY7-2028" fmla="*/ 1062831 h 1091966"/>
                <a:gd name="connsiteX8-2029" fmla="*/ 495119 w 1009652"/>
                <a:gd name="connsiteY8-2030" fmla="*/ 1059299 h 1091966"/>
                <a:gd name="connsiteX9-2031" fmla="*/ 0 w 1009652"/>
                <a:gd name="connsiteY9-2032" fmla="*/ 1077120 h 1091966"/>
                <a:gd name="connsiteX10-2033" fmla="*/ 349251 w 1009652"/>
                <a:gd name="connsiteY10-2034" fmla="*/ 747713 h 1091966"/>
                <a:gd name="connsiteX11-2035" fmla="*/ 89694 w 1009652"/>
                <a:gd name="connsiteY11-2036" fmla="*/ 797719 h 1091966"/>
                <a:gd name="connsiteX12-2037" fmla="*/ 365125 w 1009652"/>
                <a:gd name="connsiteY12-2038" fmla="*/ 463550 h 1091966"/>
                <a:gd name="connsiteX13-2039" fmla="*/ 184944 w 1009652"/>
                <a:gd name="connsiteY13-2040" fmla="*/ 549275 h 1091966"/>
                <a:gd name="connsiteX14-2041" fmla="*/ 409575 w 1009652"/>
                <a:gd name="connsiteY14-2042" fmla="*/ 217488 h 1091966"/>
                <a:gd name="connsiteX15-2043" fmla="*/ 278606 w 1009652"/>
                <a:gd name="connsiteY15-2044" fmla="*/ 267494 h 1091966"/>
                <a:gd name="connsiteX16-2045" fmla="*/ 481013 w 1009652"/>
                <a:gd name="connsiteY16-2046" fmla="*/ 0 h 1091966"/>
                <a:gd name="connsiteX0-2047" fmla="*/ 481013 w 1009652"/>
                <a:gd name="connsiteY0-2048" fmla="*/ 0 h 1091587"/>
                <a:gd name="connsiteX1-2049" fmla="*/ 692945 w 1009652"/>
                <a:gd name="connsiteY1-2050" fmla="*/ 262732 h 1091587"/>
                <a:gd name="connsiteX2-2051" fmla="*/ 550863 w 1009652"/>
                <a:gd name="connsiteY2-2052" fmla="*/ 217488 h 1091587"/>
                <a:gd name="connsiteX3-2053" fmla="*/ 796132 w 1009652"/>
                <a:gd name="connsiteY3-2054" fmla="*/ 556418 h 1091587"/>
                <a:gd name="connsiteX4-2055" fmla="*/ 600075 w 1009652"/>
                <a:gd name="connsiteY4-2056" fmla="*/ 463550 h 1091587"/>
                <a:gd name="connsiteX5-2057" fmla="*/ 865982 w 1009652"/>
                <a:gd name="connsiteY5-2058" fmla="*/ 795338 h 1091587"/>
                <a:gd name="connsiteX6-2059" fmla="*/ 615951 w 1009652"/>
                <a:gd name="connsiteY6-2060" fmla="*/ 747713 h 1091587"/>
                <a:gd name="connsiteX7-2061" fmla="*/ 1009652 w 1009652"/>
                <a:gd name="connsiteY7-2062" fmla="*/ 1062831 h 1091587"/>
                <a:gd name="connsiteX8-2063" fmla="*/ 495119 w 1009652"/>
                <a:gd name="connsiteY8-2064" fmla="*/ 1059299 h 1091587"/>
                <a:gd name="connsiteX9-2065" fmla="*/ 0 w 1009652"/>
                <a:gd name="connsiteY9-2066" fmla="*/ 1077120 h 1091587"/>
                <a:gd name="connsiteX10-2067" fmla="*/ 349251 w 1009652"/>
                <a:gd name="connsiteY10-2068" fmla="*/ 747713 h 1091587"/>
                <a:gd name="connsiteX11-2069" fmla="*/ 89694 w 1009652"/>
                <a:gd name="connsiteY11-2070" fmla="*/ 797719 h 1091587"/>
                <a:gd name="connsiteX12-2071" fmla="*/ 365125 w 1009652"/>
                <a:gd name="connsiteY12-2072" fmla="*/ 463550 h 1091587"/>
                <a:gd name="connsiteX13-2073" fmla="*/ 184944 w 1009652"/>
                <a:gd name="connsiteY13-2074" fmla="*/ 549275 h 1091587"/>
                <a:gd name="connsiteX14-2075" fmla="*/ 409575 w 1009652"/>
                <a:gd name="connsiteY14-2076" fmla="*/ 217488 h 1091587"/>
                <a:gd name="connsiteX15-2077" fmla="*/ 278606 w 1009652"/>
                <a:gd name="connsiteY15-2078" fmla="*/ 267494 h 1091587"/>
                <a:gd name="connsiteX16-2079" fmla="*/ 481013 w 1009652"/>
                <a:gd name="connsiteY16-2080" fmla="*/ 0 h 10915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</a:cxnLst>
              <a:rect l="l" t="t" r="r" b="b"/>
              <a:pathLst>
                <a:path w="1009652" h="1091587">
                  <a:moveTo>
                    <a:pt x="481013" y="0"/>
                  </a:moveTo>
                  <a:cubicBezTo>
                    <a:pt x="517526" y="120121"/>
                    <a:pt x="631032" y="190236"/>
                    <a:pt x="692945" y="262732"/>
                  </a:cubicBezTo>
                  <a:lnTo>
                    <a:pt x="550863" y="217488"/>
                  </a:lnTo>
                  <a:cubicBezTo>
                    <a:pt x="585788" y="328084"/>
                    <a:pt x="726282" y="474397"/>
                    <a:pt x="796132" y="556418"/>
                  </a:cubicBezTo>
                  <a:lnTo>
                    <a:pt x="600075" y="463550"/>
                  </a:lnTo>
                  <a:cubicBezTo>
                    <a:pt x="623623" y="632089"/>
                    <a:pt x="782903" y="700617"/>
                    <a:pt x="865982" y="795338"/>
                  </a:cubicBezTo>
                  <a:lnTo>
                    <a:pt x="615951" y="747713"/>
                  </a:lnTo>
                  <a:cubicBezTo>
                    <a:pt x="804334" y="850371"/>
                    <a:pt x="884769" y="915723"/>
                    <a:pt x="1009652" y="1062831"/>
                  </a:cubicBezTo>
                  <a:cubicBezTo>
                    <a:pt x="719079" y="1124359"/>
                    <a:pt x="663394" y="1056918"/>
                    <a:pt x="495119" y="1059299"/>
                  </a:cubicBezTo>
                  <a:cubicBezTo>
                    <a:pt x="326844" y="1061680"/>
                    <a:pt x="419996" y="1117145"/>
                    <a:pt x="0" y="1077120"/>
                  </a:cubicBezTo>
                  <a:cubicBezTo>
                    <a:pt x="125942" y="930012"/>
                    <a:pt x="169334" y="869421"/>
                    <a:pt x="349251" y="747713"/>
                  </a:cubicBezTo>
                  <a:lnTo>
                    <a:pt x="89694" y="797719"/>
                  </a:lnTo>
                  <a:cubicBezTo>
                    <a:pt x="174361" y="702998"/>
                    <a:pt x="335227" y="632089"/>
                    <a:pt x="365125" y="463550"/>
                  </a:cubicBezTo>
                  <a:lnTo>
                    <a:pt x="184944" y="549275"/>
                  </a:lnTo>
                  <a:cubicBezTo>
                    <a:pt x="254265" y="467254"/>
                    <a:pt x="343429" y="363009"/>
                    <a:pt x="409575" y="217488"/>
                  </a:cubicBezTo>
                  <a:lnTo>
                    <a:pt x="278606" y="267494"/>
                  </a:lnTo>
                  <a:cubicBezTo>
                    <a:pt x="340519" y="194998"/>
                    <a:pt x="454025" y="123296"/>
                    <a:pt x="48101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7109445" y="6376516"/>
            <a:ext cx="275789" cy="365441"/>
            <a:chOff x="10652988" y="4151347"/>
            <a:chExt cx="1010332" cy="1338768"/>
          </a:xfrm>
        </p:grpSpPr>
        <p:sp>
          <p:nvSpPr>
            <p:cNvPr id="174" name="椭圆 173"/>
            <p:cNvSpPr/>
            <p:nvPr/>
          </p:nvSpPr>
          <p:spPr>
            <a:xfrm>
              <a:off x="10652988" y="4562944"/>
              <a:ext cx="5436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11109666" y="4562944"/>
              <a:ext cx="553654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10901959" y="4151347"/>
              <a:ext cx="4762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10806387" y="4328336"/>
              <a:ext cx="4762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1006700" y="4328336"/>
              <a:ext cx="476250" cy="476250"/>
            </a:xfrm>
            <a:prstGeom prst="ellipse">
              <a:avLst/>
            </a:prstGeom>
            <a:solidFill>
              <a:srgbClr val="82D0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209"/>
            <p:cNvSpPr/>
            <p:nvPr/>
          </p:nvSpPr>
          <p:spPr>
            <a:xfrm flipH="1">
              <a:off x="10843366" y="4470805"/>
              <a:ext cx="633808" cy="1019310"/>
            </a:xfrm>
            <a:custGeom>
              <a:avLst/>
              <a:gdLst>
                <a:gd name="connsiteX0" fmla="*/ 219075 w 342900"/>
                <a:gd name="connsiteY0" fmla="*/ 1366838 h 1366838"/>
                <a:gd name="connsiteX1" fmla="*/ 342900 w 342900"/>
                <a:gd name="connsiteY1" fmla="*/ 1362075 h 1366838"/>
                <a:gd name="connsiteX2" fmla="*/ 314325 w 342900"/>
                <a:gd name="connsiteY2" fmla="*/ 0 h 1366838"/>
                <a:gd name="connsiteX3" fmla="*/ 261938 w 342900"/>
                <a:gd name="connsiteY3" fmla="*/ 423863 h 1366838"/>
                <a:gd name="connsiteX4" fmla="*/ 0 w 342900"/>
                <a:gd name="connsiteY4" fmla="*/ 261938 h 1366838"/>
                <a:gd name="connsiteX5" fmla="*/ 242888 w 342900"/>
                <a:gd name="connsiteY5" fmla="*/ 495300 h 1366838"/>
                <a:gd name="connsiteX6" fmla="*/ 219075 w 342900"/>
                <a:gd name="connsiteY6" fmla="*/ 1366838 h 1366838"/>
                <a:gd name="connsiteX0-1" fmla="*/ 219075 w 342900"/>
                <a:gd name="connsiteY0-2" fmla="*/ 1367144 h 1367144"/>
                <a:gd name="connsiteX1-3" fmla="*/ 342900 w 342900"/>
                <a:gd name="connsiteY1-4" fmla="*/ 1362381 h 1367144"/>
                <a:gd name="connsiteX2-5" fmla="*/ 314325 w 342900"/>
                <a:gd name="connsiteY2-6" fmla="*/ 306 h 1367144"/>
                <a:gd name="connsiteX3-7" fmla="*/ 261938 w 342900"/>
                <a:gd name="connsiteY3-8" fmla="*/ 424169 h 1367144"/>
                <a:gd name="connsiteX4-9" fmla="*/ 0 w 342900"/>
                <a:gd name="connsiteY4-10" fmla="*/ 262244 h 1367144"/>
                <a:gd name="connsiteX5-11" fmla="*/ 242888 w 342900"/>
                <a:gd name="connsiteY5-12" fmla="*/ 495606 h 1367144"/>
                <a:gd name="connsiteX6-13" fmla="*/ 219075 w 342900"/>
                <a:gd name="connsiteY6-14" fmla="*/ 1367144 h 1367144"/>
                <a:gd name="connsiteX0-15" fmla="*/ 219075 w 342900"/>
                <a:gd name="connsiteY0-16" fmla="*/ 1367144 h 1367144"/>
                <a:gd name="connsiteX1-17" fmla="*/ 342900 w 342900"/>
                <a:gd name="connsiteY1-18" fmla="*/ 1362381 h 1367144"/>
                <a:gd name="connsiteX2-19" fmla="*/ 314325 w 342900"/>
                <a:gd name="connsiteY2-20" fmla="*/ 306 h 1367144"/>
                <a:gd name="connsiteX3-21" fmla="*/ 261938 w 342900"/>
                <a:gd name="connsiteY3-22" fmla="*/ 424169 h 1367144"/>
                <a:gd name="connsiteX4-23" fmla="*/ 0 w 342900"/>
                <a:gd name="connsiteY4-24" fmla="*/ 262244 h 1367144"/>
                <a:gd name="connsiteX5-25" fmla="*/ 242888 w 342900"/>
                <a:gd name="connsiteY5-26" fmla="*/ 495606 h 1367144"/>
                <a:gd name="connsiteX6-27" fmla="*/ 219075 w 342900"/>
                <a:gd name="connsiteY6-28" fmla="*/ 1367144 h 1367144"/>
                <a:gd name="connsiteX0-29" fmla="*/ 228044 w 351869"/>
                <a:gd name="connsiteY0-30" fmla="*/ 1367144 h 1367144"/>
                <a:gd name="connsiteX1-31" fmla="*/ 351869 w 351869"/>
                <a:gd name="connsiteY1-32" fmla="*/ 1362381 h 1367144"/>
                <a:gd name="connsiteX2-33" fmla="*/ 323294 w 351869"/>
                <a:gd name="connsiteY2-34" fmla="*/ 306 h 1367144"/>
                <a:gd name="connsiteX3-35" fmla="*/ 270907 w 351869"/>
                <a:gd name="connsiteY3-36" fmla="*/ 424169 h 1367144"/>
                <a:gd name="connsiteX4-37" fmla="*/ 8969 w 351869"/>
                <a:gd name="connsiteY4-38" fmla="*/ 262244 h 1367144"/>
                <a:gd name="connsiteX5-39" fmla="*/ 251857 w 351869"/>
                <a:gd name="connsiteY5-40" fmla="*/ 495606 h 1367144"/>
                <a:gd name="connsiteX6-41" fmla="*/ 228044 w 351869"/>
                <a:gd name="connsiteY6-42" fmla="*/ 1367144 h 1367144"/>
                <a:gd name="connsiteX0-43" fmla="*/ 228044 w 351869"/>
                <a:gd name="connsiteY0-44" fmla="*/ 1367144 h 1367144"/>
                <a:gd name="connsiteX1-45" fmla="*/ 351869 w 351869"/>
                <a:gd name="connsiteY1-46" fmla="*/ 1362381 h 1367144"/>
                <a:gd name="connsiteX2-47" fmla="*/ 323294 w 351869"/>
                <a:gd name="connsiteY2-48" fmla="*/ 306 h 1367144"/>
                <a:gd name="connsiteX3-49" fmla="*/ 270907 w 351869"/>
                <a:gd name="connsiteY3-50" fmla="*/ 424169 h 1367144"/>
                <a:gd name="connsiteX4-51" fmla="*/ 8969 w 351869"/>
                <a:gd name="connsiteY4-52" fmla="*/ 262244 h 1367144"/>
                <a:gd name="connsiteX5-53" fmla="*/ 251857 w 351869"/>
                <a:gd name="connsiteY5-54" fmla="*/ 495606 h 1367144"/>
                <a:gd name="connsiteX6-55" fmla="*/ 228044 w 351869"/>
                <a:gd name="connsiteY6-56" fmla="*/ 1367144 h 1367144"/>
                <a:gd name="connsiteX0-57" fmla="*/ 228044 w 357900"/>
                <a:gd name="connsiteY0-58" fmla="*/ 1397757 h 1397757"/>
                <a:gd name="connsiteX1-59" fmla="*/ 351869 w 357900"/>
                <a:gd name="connsiteY1-60" fmla="*/ 1392994 h 1397757"/>
                <a:gd name="connsiteX2-61" fmla="*/ 337060 w 357900"/>
                <a:gd name="connsiteY2-62" fmla="*/ 184883 h 1397757"/>
                <a:gd name="connsiteX3-63" fmla="*/ 323294 w 357900"/>
                <a:gd name="connsiteY3-64" fmla="*/ 30919 h 1397757"/>
                <a:gd name="connsiteX4-65" fmla="*/ 270907 w 357900"/>
                <a:gd name="connsiteY4-66" fmla="*/ 454782 h 1397757"/>
                <a:gd name="connsiteX5-67" fmla="*/ 8969 w 357900"/>
                <a:gd name="connsiteY5-68" fmla="*/ 292857 h 1397757"/>
                <a:gd name="connsiteX6-69" fmla="*/ 251857 w 357900"/>
                <a:gd name="connsiteY6-70" fmla="*/ 526219 h 1397757"/>
                <a:gd name="connsiteX7" fmla="*/ 228044 w 357900"/>
                <a:gd name="connsiteY7" fmla="*/ 1397757 h 1397757"/>
                <a:gd name="connsiteX0-71" fmla="*/ 228044 w 357614"/>
                <a:gd name="connsiteY0-72" fmla="*/ 1374578 h 1374578"/>
                <a:gd name="connsiteX1-73" fmla="*/ 351869 w 357614"/>
                <a:gd name="connsiteY1-74" fmla="*/ 1369815 h 1374578"/>
                <a:gd name="connsiteX2-75" fmla="*/ 337059 w 357614"/>
                <a:gd name="connsiteY2-76" fmla="*/ 215680 h 1374578"/>
                <a:gd name="connsiteX3-77" fmla="*/ 337060 w 357614"/>
                <a:gd name="connsiteY3-78" fmla="*/ 161704 h 1374578"/>
                <a:gd name="connsiteX4-79" fmla="*/ 323294 w 357614"/>
                <a:gd name="connsiteY4-80" fmla="*/ 7740 h 1374578"/>
                <a:gd name="connsiteX5-81" fmla="*/ 270907 w 357614"/>
                <a:gd name="connsiteY5-82" fmla="*/ 431603 h 1374578"/>
                <a:gd name="connsiteX6-83" fmla="*/ 8969 w 357614"/>
                <a:gd name="connsiteY6-84" fmla="*/ 269678 h 1374578"/>
                <a:gd name="connsiteX7-85" fmla="*/ 251857 w 357614"/>
                <a:gd name="connsiteY7-86" fmla="*/ 503040 h 1374578"/>
                <a:gd name="connsiteX8" fmla="*/ 228044 w 357614"/>
                <a:gd name="connsiteY8" fmla="*/ 1374578 h 1374578"/>
                <a:gd name="connsiteX0-87" fmla="*/ 228044 w 357614"/>
                <a:gd name="connsiteY0-88" fmla="*/ 1374408 h 1374408"/>
                <a:gd name="connsiteX1-89" fmla="*/ 351869 w 357614"/>
                <a:gd name="connsiteY1-90" fmla="*/ 1369645 h 1374408"/>
                <a:gd name="connsiteX2-91" fmla="*/ 337059 w 357614"/>
                <a:gd name="connsiteY2-92" fmla="*/ 215510 h 1374408"/>
                <a:gd name="connsiteX3-93" fmla="*/ 335472 w 357614"/>
                <a:gd name="connsiteY3-94" fmla="*/ 187728 h 1374408"/>
                <a:gd name="connsiteX4-95" fmla="*/ 337060 w 357614"/>
                <a:gd name="connsiteY4-96" fmla="*/ 161534 h 1374408"/>
                <a:gd name="connsiteX5-97" fmla="*/ 323294 w 357614"/>
                <a:gd name="connsiteY5-98" fmla="*/ 7570 h 1374408"/>
                <a:gd name="connsiteX6-99" fmla="*/ 270907 w 357614"/>
                <a:gd name="connsiteY6-100" fmla="*/ 431433 h 1374408"/>
                <a:gd name="connsiteX7-101" fmla="*/ 8969 w 357614"/>
                <a:gd name="connsiteY7-102" fmla="*/ 269508 h 1374408"/>
                <a:gd name="connsiteX8-103" fmla="*/ 251857 w 357614"/>
                <a:gd name="connsiteY8-104" fmla="*/ 502870 h 1374408"/>
                <a:gd name="connsiteX9" fmla="*/ 228044 w 357614"/>
                <a:gd name="connsiteY9" fmla="*/ 1374408 h 1374408"/>
                <a:gd name="connsiteX0-105" fmla="*/ 228044 w 511684"/>
                <a:gd name="connsiteY0-106" fmla="*/ 1374408 h 1374408"/>
                <a:gd name="connsiteX1-107" fmla="*/ 351869 w 511684"/>
                <a:gd name="connsiteY1-108" fmla="*/ 1369645 h 1374408"/>
                <a:gd name="connsiteX2-109" fmla="*/ 337059 w 511684"/>
                <a:gd name="connsiteY2-110" fmla="*/ 215510 h 1374408"/>
                <a:gd name="connsiteX3-111" fmla="*/ 511684 w 511684"/>
                <a:gd name="connsiteY3-112" fmla="*/ 106766 h 1374408"/>
                <a:gd name="connsiteX4-113" fmla="*/ 337060 w 511684"/>
                <a:gd name="connsiteY4-114" fmla="*/ 161534 h 1374408"/>
                <a:gd name="connsiteX5-115" fmla="*/ 323294 w 511684"/>
                <a:gd name="connsiteY5-116" fmla="*/ 7570 h 1374408"/>
                <a:gd name="connsiteX6-117" fmla="*/ 270907 w 511684"/>
                <a:gd name="connsiteY6-118" fmla="*/ 431433 h 1374408"/>
                <a:gd name="connsiteX7-119" fmla="*/ 8969 w 511684"/>
                <a:gd name="connsiteY7-120" fmla="*/ 269508 h 1374408"/>
                <a:gd name="connsiteX8-121" fmla="*/ 251857 w 511684"/>
                <a:gd name="connsiteY8-122" fmla="*/ 502870 h 1374408"/>
                <a:gd name="connsiteX9-123" fmla="*/ 228044 w 511684"/>
                <a:gd name="connsiteY9-124" fmla="*/ 1374408 h 1374408"/>
                <a:gd name="connsiteX0-125" fmla="*/ 228044 w 511707"/>
                <a:gd name="connsiteY0-126" fmla="*/ 1374408 h 1374408"/>
                <a:gd name="connsiteX1-127" fmla="*/ 351869 w 511707"/>
                <a:gd name="connsiteY1-128" fmla="*/ 1369645 h 1374408"/>
                <a:gd name="connsiteX2-129" fmla="*/ 337059 w 511707"/>
                <a:gd name="connsiteY2-130" fmla="*/ 215510 h 1374408"/>
                <a:gd name="connsiteX3-131" fmla="*/ 511684 w 511707"/>
                <a:gd name="connsiteY3-132" fmla="*/ 106766 h 1374408"/>
                <a:gd name="connsiteX4-133" fmla="*/ 337060 w 511707"/>
                <a:gd name="connsiteY4-134" fmla="*/ 161534 h 1374408"/>
                <a:gd name="connsiteX5-135" fmla="*/ 323294 w 511707"/>
                <a:gd name="connsiteY5-136" fmla="*/ 7570 h 1374408"/>
                <a:gd name="connsiteX6-137" fmla="*/ 270907 w 511707"/>
                <a:gd name="connsiteY6-138" fmla="*/ 431433 h 1374408"/>
                <a:gd name="connsiteX7-139" fmla="*/ 8969 w 511707"/>
                <a:gd name="connsiteY7-140" fmla="*/ 269508 h 1374408"/>
                <a:gd name="connsiteX8-141" fmla="*/ 251857 w 511707"/>
                <a:gd name="connsiteY8-142" fmla="*/ 502870 h 1374408"/>
                <a:gd name="connsiteX9-143" fmla="*/ 228044 w 511707"/>
                <a:gd name="connsiteY9-144" fmla="*/ 1374408 h 1374408"/>
                <a:gd name="connsiteX0-145" fmla="*/ 228044 w 511721"/>
                <a:gd name="connsiteY0-146" fmla="*/ 1374408 h 1374408"/>
                <a:gd name="connsiteX1-147" fmla="*/ 351869 w 511721"/>
                <a:gd name="connsiteY1-148" fmla="*/ 1369645 h 1374408"/>
                <a:gd name="connsiteX2-149" fmla="*/ 337059 w 511721"/>
                <a:gd name="connsiteY2-150" fmla="*/ 215510 h 1374408"/>
                <a:gd name="connsiteX3-151" fmla="*/ 511684 w 511721"/>
                <a:gd name="connsiteY3-152" fmla="*/ 106766 h 1374408"/>
                <a:gd name="connsiteX4-153" fmla="*/ 337060 w 511721"/>
                <a:gd name="connsiteY4-154" fmla="*/ 161534 h 1374408"/>
                <a:gd name="connsiteX5-155" fmla="*/ 323294 w 511721"/>
                <a:gd name="connsiteY5-156" fmla="*/ 7570 h 1374408"/>
                <a:gd name="connsiteX6-157" fmla="*/ 270907 w 511721"/>
                <a:gd name="connsiteY6-158" fmla="*/ 431433 h 1374408"/>
                <a:gd name="connsiteX7-159" fmla="*/ 8969 w 511721"/>
                <a:gd name="connsiteY7-160" fmla="*/ 269508 h 1374408"/>
                <a:gd name="connsiteX8-161" fmla="*/ 251857 w 511721"/>
                <a:gd name="connsiteY8-162" fmla="*/ 502870 h 1374408"/>
                <a:gd name="connsiteX9-163" fmla="*/ 228044 w 511721"/>
                <a:gd name="connsiteY9-164" fmla="*/ 1374408 h 1374408"/>
                <a:gd name="connsiteX0-165" fmla="*/ 228044 w 512236"/>
                <a:gd name="connsiteY0-166" fmla="*/ 1374408 h 1374408"/>
                <a:gd name="connsiteX1-167" fmla="*/ 351869 w 512236"/>
                <a:gd name="connsiteY1-168" fmla="*/ 1369645 h 1374408"/>
                <a:gd name="connsiteX2-169" fmla="*/ 337059 w 512236"/>
                <a:gd name="connsiteY2-170" fmla="*/ 215510 h 1374408"/>
                <a:gd name="connsiteX3-171" fmla="*/ 511684 w 512236"/>
                <a:gd name="connsiteY3-172" fmla="*/ 106766 h 1374408"/>
                <a:gd name="connsiteX4-173" fmla="*/ 337060 w 512236"/>
                <a:gd name="connsiteY4-174" fmla="*/ 161534 h 1374408"/>
                <a:gd name="connsiteX5-175" fmla="*/ 323294 w 512236"/>
                <a:gd name="connsiteY5-176" fmla="*/ 7570 h 1374408"/>
                <a:gd name="connsiteX6-177" fmla="*/ 270907 w 512236"/>
                <a:gd name="connsiteY6-178" fmla="*/ 431433 h 1374408"/>
                <a:gd name="connsiteX7-179" fmla="*/ 8969 w 512236"/>
                <a:gd name="connsiteY7-180" fmla="*/ 269508 h 1374408"/>
                <a:gd name="connsiteX8-181" fmla="*/ 251857 w 512236"/>
                <a:gd name="connsiteY8-182" fmla="*/ 502870 h 1374408"/>
                <a:gd name="connsiteX9-183" fmla="*/ 228044 w 512236"/>
                <a:gd name="connsiteY9-184" fmla="*/ 1374408 h 1374408"/>
                <a:gd name="connsiteX0-185" fmla="*/ 228044 w 512181"/>
                <a:gd name="connsiteY0-186" fmla="*/ 1374408 h 1374408"/>
                <a:gd name="connsiteX1-187" fmla="*/ 351869 w 512181"/>
                <a:gd name="connsiteY1-188" fmla="*/ 1369645 h 1374408"/>
                <a:gd name="connsiteX2-189" fmla="*/ 337059 w 512181"/>
                <a:gd name="connsiteY2-190" fmla="*/ 215510 h 1374408"/>
                <a:gd name="connsiteX3-191" fmla="*/ 511684 w 512181"/>
                <a:gd name="connsiteY3-192" fmla="*/ 106766 h 1374408"/>
                <a:gd name="connsiteX4-193" fmla="*/ 337060 w 512181"/>
                <a:gd name="connsiteY4-194" fmla="*/ 161534 h 1374408"/>
                <a:gd name="connsiteX5-195" fmla="*/ 323294 w 512181"/>
                <a:gd name="connsiteY5-196" fmla="*/ 7570 h 1374408"/>
                <a:gd name="connsiteX6-197" fmla="*/ 270907 w 512181"/>
                <a:gd name="connsiteY6-198" fmla="*/ 431433 h 1374408"/>
                <a:gd name="connsiteX7-199" fmla="*/ 8969 w 512181"/>
                <a:gd name="connsiteY7-200" fmla="*/ 269508 h 1374408"/>
                <a:gd name="connsiteX8-201" fmla="*/ 251857 w 512181"/>
                <a:gd name="connsiteY8-202" fmla="*/ 502870 h 1374408"/>
                <a:gd name="connsiteX9-203" fmla="*/ 228044 w 512181"/>
                <a:gd name="connsiteY9-204" fmla="*/ 1374408 h 1374408"/>
                <a:gd name="connsiteX0-205" fmla="*/ 228044 w 512181"/>
                <a:gd name="connsiteY0-206" fmla="*/ 1374408 h 1374408"/>
                <a:gd name="connsiteX1-207" fmla="*/ 351869 w 512181"/>
                <a:gd name="connsiteY1-208" fmla="*/ 1369645 h 1374408"/>
                <a:gd name="connsiteX2-209" fmla="*/ 337059 w 512181"/>
                <a:gd name="connsiteY2-210" fmla="*/ 215510 h 1374408"/>
                <a:gd name="connsiteX3-211" fmla="*/ 511684 w 512181"/>
                <a:gd name="connsiteY3-212" fmla="*/ 106766 h 1374408"/>
                <a:gd name="connsiteX4-213" fmla="*/ 337060 w 512181"/>
                <a:gd name="connsiteY4-214" fmla="*/ 161534 h 1374408"/>
                <a:gd name="connsiteX5-215" fmla="*/ 323294 w 512181"/>
                <a:gd name="connsiteY5-216" fmla="*/ 7570 h 1374408"/>
                <a:gd name="connsiteX6-217" fmla="*/ 270907 w 512181"/>
                <a:gd name="connsiteY6-218" fmla="*/ 431433 h 1374408"/>
                <a:gd name="connsiteX7-219" fmla="*/ 8969 w 512181"/>
                <a:gd name="connsiteY7-220" fmla="*/ 269508 h 1374408"/>
                <a:gd name="connsiteX8-221" fmla="*/ 251857 w 512181"/>
                <a:gd name="connsiteY8-222" fmla="*/ 502870 h 1374408"/>
                <a:gd name="connsiteX9-223" fmla="*/ 228044 w 512181"/>
                <a:gd name="connsiteY9-224" fmla="*/ 1374408 h 1374408"/>
                <a:gd name="connsiteX0-225" fmla="*/ 228044 w 514557"/>
                <a:gd name="connsiteY0-226" fmla="*/ 1374408 h 1374408"/>
                <a:gd name="connsiteX1-227" fmla="*/ 351869 w 514557"/>
                <a:gd name="connsiteY1-228" fmla="*/ 1369645 h 1374408"/>
                <a:gd name="connsiteX2-229" fmla="*/ 337059 w 514557"/>
                <a:gd name="connsiteY2-230" fmla="*/ 215510 h 1374408"/>
                <a:gd name="connsiteX3-231" fmla="*/ 514066 w 514557"/>
                <a:gd name="connsiteY3-232" fmla="*/ 54379 h 1374408"/>
                <a:gd name="connsiteX4-233" fmla="*/ 337060 w 514557"/>
                <a:gd name="connsiteY4-234" fmla="*/ 161534 h 1374408"/>
                <a:gd name="connsiteX5-235" fmla="*/ 323294 w 514557"/>
                <a:gd name="connsiteY5-236" fmla="*/ 7570 h 1374408"/>
                <a:gd name="connsiteX6-237" fmla="*/ 270907 w 514557"/>
                <a:gd name="connsiteY6-238" fmla="*/ 431433 h 1374408"/>
                <a:gd name="connsiteX7-239" fmla="*/ 8969 w 514557"/>
                <a:gd name="connsiteY7-240" fmla="*/ 269508 h 1374408"/>
                <a:gd name="connsiteX8-241" fmla="*/ 251857 w 514557"/>
                <a:gd name="connsiteY8-242" fmla="*/ 502870 h 1374408"/>
                <a:gd name="connsiteX9-243" fmla="*/ 228044 w 514557"/>
                <a:gd name="connsiteY9-244" fmla="*/ 1374408 h 1374408"/>
                <a:gd name="connsiteX0-245" fmla="*/ 228044 w 514072"/>
                <a:gd name="connsiteY0-246" fmla="*/ 1374408 h 1374408"/>
                <a:gd name="connsiteX1-247" fmla="*/ 351869 w 514072"/>
                <a:gd name="connsiteY1-248" fmla="*/ 1369645 h 1374408"/>
                <a:gd name="connsiteX2-249" fmla="*/ 341822 w 514072"/>
                <a:gd name="connsiteY2-250" fmla="*/ 196460 h 1374408"/>
                <a:gd name="connsiteX3-251" fmla="*/ 514066 w 514072"/>
                <a:gd name="connsiteY3-252" fmla="*/ 54379 h 1374408"/>
                <a:gd name="connsiteX4-253" fmla="*/ 337060 w 514072"/>
                <a:gd name="connsiteY4-254" fmla="*/ 161534 h 1374408"/>
                <a:gd name="connsiteX5-255" fmla="*/ 323294 w 514072"/>
                <a:gd name="connsiteY5-256" fmla="*/ 7570 h 1374408"/>
                <a:gd name="connsiteX6-257" fmla="*/ 270907 w 514072"/>
                <a:gd name="connsiteY6-258" fmla="*/ 431433 h 1374408"/>
                <a:gd name="connsiteX7-259" fmla="*/ 8969 w 514072"/>
                <a:gd name="connsiteY7-260" fmla="*/ 269508 h 1374408"/>
                <a:gd name="connsiteX8-261" fmla="*/ 251857 w 514072"/>
                <a:gd name="connsiteY8-262" fmla="*/ 502870 h 1374408"/>
                <a:gd name="connsiteX9-263" fmla="*/ 228044 w 514072"/>
                <a:gd name="connsiteY9-264" fmla="*/ 1374408 h 1374408"/>
                <a:gd name="connsiteX0-265" fmla="*/ 228044 w 514072"/>
                <a:gd name="connsiteY0-266" fmla="*/ 1374408 h 1374408"/>
                <a:gd name="connsiteX1-267" fmla="*/ 351869 w 514072"/>
                <a:gd name="connsiteY1-268" fmla="*/ 1369645 h 1374408"/>
                <a:gd name="connsiteX2-269" fmla="*/ 341822 w 514072"/>
                <a:gd name="connsiteY2-270" fmla="*/ 196460 h 1374408"/>
                <a:gd name="connsiteX3-271" fmla="*/ 514066 w 514072"/>
                <a:gd name="connsiteY3-272" fmla="*/ 54379 h 1374408"/>
                <a:gd name="connsiteX4-273" fmla="*/ 337060 w 514072"/>
                <a:gd name="connsiteY4-274" fmla="*/ 161534 h 1374408"/>
                <a:gd name="connsiteX5-275" fmla="*/ 323294 w 514072"/>
                <a:gd name="connsiteY5-276" fmla="*/ 7570 h 1374408"/>
                <a:gd name="connsiteX6-277" fmla="*/ 270907 w 514072"/>
                <a:gd name="connsiteY6-278" fmla="*/ 431433 h 1374408"/>
                <a:gd name="connsiteX7-279" fmla="*/ 8969 w 514072"/>
                <a:gd name="connsiteY7-280" fmla="*/ 269508 h 1374408"/>
                <a:gd name="connsiteX8-281" fmla="*/ 251857 w 514072"/>
                <a:gd name="connsiteY8-282" fmla="*/ 502870 h 1374408"/>
                <a:gd name="connsiteX9-283" fmla="*/ 228044 w 514072"/>
                <a:gd name="connsiteY9-284" fmla="*/ 1374408 h 1374408"/>
                <a:gd name="connsiteX0-285" fmla="*/ 228044 w 514072"/>
                <a:gd name="connsiteY0-286" fmla="*/ 1374408 h 1374408"/>
                <a:gd name="connsiteX1-287" fmla="*/ 351869 w 514072"/>
                <a:gd name="connsiteY1-288" fmla="*/ 1369645 h 1374408"/>
                <a:gd name="connsiteX2-289" fmla="*/ 341822 w 514072"/>
                <a:gd name="connsiteY2-290" fmla="*/ 196460 h 1374408"/>
                <a:gd name="connsiteX3-291" fmla="*/ 514066 w 514072"/>
                <a:gd name="connsiteY3-292" fmla="*/ 54379 h 1374408"/>
                <a:gd name="connsiteX4-293" fmla="*/ 337060 w 514072"/>
                <a:gd name="connsiteY4-294" fmla="*/ 161534 h 1374408"/>
                <a:gd name="connsiteX5-295" fmla="*/ 323294 w 514072"/>
                <a:gd name="connsiteY5-296" fmla="*/ 7570 h 1374408"/>
                <a:gd name="connsiteX6-297" fmla="*/ 270907 w 514072"/>
                <a:gd name="connsiteY6-298" fmla="*/ 431433 h 1374408"/>
                <a:gd name="connsiteX7-299" fmla="*/ 8969 w 514072"/>
                <a:gd name="connsiteY7-300" fmla="*/ 269508 h 1374408"/>
                <a:gd name="connsiteX8-301" fmla="*/ 251857 w 514072"/>
                <a:gd name="connsiteY8-302" fmla="*/ 502870 h 1374408"/>
                <a:gd name="connsiteX9-303" fmla="*/ 228044 w 514072"/>
                <a:gd name="connsiteY9-304" fmla="*/ 1374408 h 1374408"/>
                <a:gd name="connsiteX0-305" fmla="*/ 219075 w 505103"/>
                <a:gd name="connsiteY0-306" fmla="*/ 1374408 h 1374408"/>
                <a:gd name="connsiteX1-307" fmla="*/ 342900 w 505103"/>
                <a:gd name="connsiteY1-308" fmla="*/ 1369645 h 1374408"/>
                <a:gd name="connsiteX2-309" fmla="*/ 332853 w 505103"/>
                <a:gd name="connsiteY2-310" fmla="*/ 196460 h 1374408"/>
                <a:gd name="connsiteX3-311" fmla="*/ 505097 w 505103"/>
                <a:gd name="connsiteY3-312" fmla="*/ 54379 h 1374408"/>
                <a:gd name="connsiteX4-313" fmla="*/ 328091 w 505103"/>
                <a:gd name="connsiteY4-314" fmla="*/ 161534 h 1374408"/>
                <a:gd name="connsiteX5-315" fmla="*/ 314325 w 505103"/>
                <a:gd name="connsiteY5-316" fmla="*/ 7570 h 1374408"/>
                <a:gd name="connsiteX6-317" fmla="*/ 261938 w 505103"/>
                <a:gd name="connsiteY6-318" fmla="*/ 431433 h 1374408"/>
                <a:gd name="connsiteX7-319" fmla="*/ 0 w 505103"/>
                <a:gd name="connsiteY7-320" fmla="*/ 269508 h 1374408"/>
                <a:gd name="connsiteX8-321" fmla="*/ 242888 w 505103"/>
                <a:gd name="connsiteY8-322" fmla="*/ 502870 h 1374408"/>
                <a:gd name="connsiteX9-323" fmla="*/ 219075 w 505103"/>
                <a:gd name="connsiteY9-324" fmla="*/ 1374408 h 1374408"/>
                <a:gd name="connsiteX0-325" fmla="*/ 219075 w 505103"/>
                <a:gd name="connsiteY0-326" fmla="*/ 1523547 h 1523547"/>
                <a:gd name="connsiteX1-327" fmla="*/ 342900 w 505103"/>
                <a:gd name="connsiteY1-328" fmla="*/ 1518784 h 1523547"/>
                <a:gd name="connsiteX2-329" fmla="*/ 332853 w 505103"/>
                <a:gd name="connsiteY2-330" fmla="*/ 345599 h 1523547"/>
                <a:gd name="connsiteX3-331" fmla="*/ 505097 w 505103"/>
                <a:gd name="connsiteY3-332" fmla="*/ 203518 h 1523547"/>
                <a:gd name="connsiteX4-333" fmla="*/ 328091 w 505103"/>
                <a:gd name="connsiteY4-334" fmla="*/ 310673 h 1523547"/>
                <a:gd name="connsiteX5-335" fmla="*/ 307975 w 505103"/>
                <a:gd name="connsiteY5-336" fmla="*/ 4309 h 1523547"/>
                <a:gd name="connsiteX6-337" fmla="*/ 261938 w 505103"/>
                <a:gd name="connsiteY6-338" fmla="*/ 580572 h 1523547"/>
                <a:gd name="connsiteX7-339" fmla="*/ 0 w 505103"/>
                <a:gd name="connsiteY7-340" fmla="*/ 418647 h 1523547"/>
                <a:gd name="connsiteX8-341" fmla="*/ 242888 w 505103"/>
                <a:gd name="connsiteY8-342" fmla="*/ 652009 h 1523547"/>
                <a:gd name="connsiteX9-343" fmla="*/ 219075 w 505103"/>
                <a:gd name="connsiteY9-344" fmla="*/ 1523547 h 1523547"/>
                <a:gd name="connsiteX0-345" fmla="*/ 219075 w 505103"/>
                <a:gd name="connsiteY0-346" fmla="*/ 1523547 h 1523547"/>
                <a:gd name="connsiteX1-347" fmla="*/ 342900 w 505103"/>
                <a:gd name="connsiteY1-348" fmla="*/ 1518784 h 1523547"/>
                <a:gd name="connsiteX2-349" fmla="*/ 332853 w 505103"/>
                <a:gd name="connsiteY2-350" fmla="*/ 345599 h 1523547"/>
                <a:gd name="connsiteX3-351" fmla="*/ 505097 w 505103"/>
                <a:gd name="connsiteY3-352" fmla="*/ 203518 h 1523547"/>
                <a:gd name="connsiteX4-353" fmla="*/ 328091 w 505103"/>
                <a:gd name="connsiteY4-354" fmla="*/ 310673 h 1523547"/>
                <a:gd name="connsiteX5-355" fmla="*/ 307975 w 505103"/>
                <a:gd name="connsiteY5-356" fmla="*/ 4309 h 1523547"/>
                <a:gd name="connsiteX6-357" fmla="*/ 261938 w 505103"/>
                <a:gd name="connsiteY6-358" fmla="*/ 580572 h 1523547"/>
                <a:gd name="connsiteX7-359" fmla="*/ 0 w 505103"/>
                <a:gd name="connsiteY7-360" fmla="*/ 418647 h 1523547"/>
                <a:gd name="connsiteX8-361" fmla="*/ 242888 w 505103"/>
                <a:gd name="connsiteY8-362" fmla="*/ 652009 h 1523547"/>
                <a:gd name="connsiteX9-363" fmla="*/ 219075 w 505103"/>
                <a:gd name="connsiteY9-364" fmla="*/ 1523547 h 1523547"/>
                <a:gd name="connsiteX0-365" fmla="*/ 429864 w 715892"/>
                <a:gd name="connsiteY0-366" fmla="*/ 1523547 h 1523547"/>
                <a:gd name="connsiteX1-367" fmla="*/ 553689 w 715892"/>
                <a:gd name="connsiteY1-368" fmla="*/ 1518784 h 1523547"/>
                <a:gd name="connsiteX2-369" fmla="*/ 543642 w 715892"/>
                <a:gd name="connsiteY2-370" fmla="*/ 345599 h 1523547"/>
                <a:gd name="connsiteX3-371" fmla="*/ 715886 w 715892"/>
                <a:gd name="connsiteY3-372" fmla="*/ 203518 h 1523547"/>
                <a:gd name="connsiteX4-373" fmla="*/ 538880 w 715892"/>
                <a:gd name="connsiteY4-374" fmla="*/ 310673 h 1523547"/>
                <a:gd name="connsiteX5-375" fmla="*/ 518764 w 715892"/>
                <a:gd name="connsiteY5-376" fmla="*/ 4309 h 1523547"/>
                <a:gd name="connsiteX6-377" fmla="*/ 472727 w 715892"/>
                <a:gd name="connsiteY6-378" fmla="*/ 580572 h 1523547"/>
                <a:gd name="connsiteX7-379" fmla="*/ 0 w 715892"/>
                <a:gd name="connsiteY7-380" fmla="*/ 393082 h 1523547"/>
                <a:gd name="connsiteX8-381" fmla="*/ 453677 w 715892"/>
                <a:gd name="connsiteY8-382" fmla="*/ 652009 h 1523547"/>
                <a:gd name="connsiteX9-383" fmla="*/ 429864 w 715892"/>
                <a:gd name="connsiteY9-384" fmla="*/ 1523547 h 1523547"/>
                <a:gd name="connsiteX0-385" fmla="*/ 429864 w 715892"/>
                <a:gd name="connsiteY0-386" fmla="*/ 1523547 h 1523547"/>
                <a:gd name="connsiteX1-387" fmla="*/ 553689 w 715892"/>
                <a:gd name="connsiteY1-388" fmla="*/ 1518784 h 1523547"/>
                <a:gd name="connsiteX2-389" fmla="*/ 551302 w 715892"/>
                <a:gd name="connsiteY2-390" fmla="*/ 641399 h 1523547"/>
                <a:gd name="connsiteX3-391" fmla="*/ 543642 w 715892"/>
                <a:gd name="connsiteY3-392" fmla="*/ 345599 h 1523547"/>
                <a:gd name="connsiteX4-393" fmla="*/ 715886 w 715892"/>
                <a:gd name="connsiteY4-394" fmla="*/ 203518 h 1523547"/>
                <a:gd name="connsiteX5-395" fmla="*/ 538880 w 715892"/>
                <a:gd name="connsiteY5-396" fmla="*/ 310673 h 1523547"/>
                <a:gd name="connsiteX6-397" fmla="*/ 518764 w 715892"/>
                <a:gd name="connsiteY6-398" fmla="*/ 4309 h 1523547"/>
                <a:gd name="connsiteX7-399" fmla="*/ 472727 w 715892"/>
                <a:gd name="connsiteY7-400" fmla="*/ 580572 h 1523547"/>
                <a:gd name="connsiteX8-401" fmla="*/ 0 w 715892"/>
                <a:gd name="connsiteY8-402" fmla="*/ 393082 h 1523547"/>
                <a:gd name="connsiteX9-403" fmla="*/ 453677 w 715892"/>
                <a:gd name="connsiteY9-404" fmla="*/ 652009 h 1523547"/>
                <a:gd name="connsiteX10" fmla="*/ 429864 w 715892"/>
                <a:gd name="connsiteY10" fmla="*/ 1523547 h 1523547"/>
                <a:gd name="connsiteX0-405" fmla="*/ 429864 w 715892"/>
                <a:gd name="connsiteY0-406" fmla="*/ 1523547 h 1523547"/>
                <a:gd name="connsiteX1-407" fmla="*/ 553689 w 715892"/>
                <a:gd name="connsiteY1-408" fmla="*/ 1518784 h 1523547"/>
                <a:gd name="connsiteX2-409" fmla="*/ 553498 w 715892"/>
                <a:gd name="connsiteY2-410" fmla="*/ 690222 h 1523547"/>
                <a:gd name="connsiteX3-411" fmla="*/ 551302 w 715892"/>
                <a:gd name="connsiteY3-412" fmla="*/ 641399 h 1523547"/>
                <a:gd name="connsiteX4-413" fmla="*/ 543642 w 715892"/>
                <a:gd name="connsiteY4-414" fmla="*/ 345599 h 1523547"/>
                <a:gd name="connsiteX5-415" fmla="*/ 715886 w 715892"/>
                <a:gd name="connsiteY5-416" fmla="*/ 203518 h 1523547"/>
                <a:gd name="connsiteX6-417" fmla="*/ 538880 w 715892"/>
                <a:gd name="connsiteY6-418" fmla="*/ 310673 h 1523547"/>
                <a:gd name="connsiteX7-419" fmla="*/ 518764 w 715892"/>
                <a:gd name="connsiteY7-420" fmla="*/ 4309 h 1523547"/>
                <a:gd name="connsiteX8-421" fmla="*/ 472727 w 715892"/>
                <a:gd name="connsiteY8-422" fmla="*/ 580572 h 1523547"/>
                <a:gd name="connsiteX9-423" fmla="*/ 0 w 715892"/>
                <a:gd name="connsiteY9-424" fmla="*/ 393082 h 1523547"/>
                <a:gd name="connsiteX10-425" fmla="*/ 453677 w 715892"/>
                <a:gd name="connsiteY10-426" fmla="*/ 652009 h 1523547"/>
                <a:gd name="connsiteX11" fmla="*/ 429864 w 715892"/>
                <a:gd name="connsiteY11" fmla="*/ 1523547 h 1523547"/>
                <a:gd name="connsiteX0-427" fmla="*/ 429864 w 842079"/>
                <a:gd name="connsiteY0-428" fmla="*/ 1523547 h 1523547"/>
                <a:gd name="connsiteX1-429" fmla="*/ 553689 w 842079"/>
                <a:gd name="connsiteY1-430" fmla="*/ 1518784 h 1523547"/>
                <a:gd name="connsiteX2-431" fmla="*/ 553498 w 842079"/>
                <a:gd name="connsiteY2-432" fmla="*/ 690222 h 1523547"/>
                <a:gd name="connsiteX3-433" fmla="*/ 842079 w 842079"/>
                <a:gd name="connsiteY3-434" fmla="*/ 562395 h 1523547"/>
                <a:gd name="connsiteX4-435" fmla="*/ 551302 w 842079"/>
                <a:gd name="connsiteY4-436" fmla="*/ 641399 h 1523547"/>
                <a:gd name="connsiteX5-437" fmla="*/ 543642 w 842079"/>
                <a:gd name="connsiteY5-438" fmla="*/ 345599 h 1523547"/>
                <a:gd name="connsiteX6-439" fmla="*/ 715886 w 842079"/>
                <a:gd name="connsiteY6-440" fmla="*/ 203518 h 1523547"/>
                <a:gd name="connsiteX7-441" fmla="*/ 538880 w 842079"/>
                <a:gd name="connsiteY7-442" fmla="*/ 310673 h 1523547"/>
                <a:gd name="connsiteX8-443" fmla="*/ 518764 w 842079"/>
                <a:gd name="connsiteY8-444" fmla="*/ 4309 h 1523547"/>
                <a:gd name="connsiteX9-445" fmla="*/ 472727 w 842079"/>
                <a:gd name="connsiteY9-446" fmla="*/ 580572 h 1523547"/>
                <a:gd name="connsiteX10-447" fmla="*/ 0 w 842079"/>
                <a:gd name="connsiteY10-448" fmla="*/ 393082 h 1523547"/>
                <a:gd name="connsiteX11-449" fmla="*/ 453677 w 842079"/>
                <a:gd name="connsiteY11-450" fmla="*/ 652009 h 1523547"/>
                <a:gd name="connsiteX12" fmla="*/ 429864 w 842079"/>
                <a:gd name="connsiteY12" fmla="*/ 1523547 h 1523547"/>
                <a:gd name="connsiteX0-451" fmla="*/ 429864 w 862154"/>
                <a:gd name="connsiteY0-452" fmla="*/ 1523547 h 1523547"/>
                <a:gd name="connsiteX1-453" fmla="*/ 553689 w 862154"/>
                <a:gd name="connsiteY1-454" fmla="*/ 1518784 h 1523547"/>
                <a:gd name="connsiteX2-455" fmla="*/ 553498 w 862154"/>
                <a:gd name="connsiteY2-456" fmla="*/ 690222 h 1523547"/>
                <a:gd name="connsiteX3-457" fmla="*/ 862154 w 862154"/>
                <a:gd name="connsiteY3-458" fmla="*/ 545825 h 1523547"/>
                <a:gd name="connsiteX4-459" fmla="*/ 551302 w 862154"/>
                <a:gd name="connsiteY4-460" fmla="*/ 641399 h 1523547"/>
                <a:gd name="connsiteX5-461" fmla="*/ 543642 w 862154"/>
                <a:gd name="connsiteY5-462" fmla="*/ 345599 h 1523547"/>
                <a:gd name="connsiteX6-463" fmla="*/ 715886 w 862154"/>
                <a:gd name="connsiteY6-464" fmla="*/ 203518 h 1523547"/>
                <a:gd name="connsiteX7-465" fmla="*/ 538880 w 862154"/>
                <a:gd name="connsiteY7-466" fmla="*/ 310673 h 1523547"/>
                <a:gd name="connsiteX8-467" fmla="*/ 518764 w 862154"/>
                <a:gd name="connsiteY8-468" fmla="*/ 4309 h 1523547"/>
                <a:gd name="connsiteX9-469" fmla="*/ 472727 w 862154"/>
                <a:gd name="connsiteY9-470" fmla="*/ 580572 h 1523547"/>
                <a:gd name="connsiteX10-471" fmla="*/ 0 w 862154"/>
                <a:gd name="connsiteY10-472" fmla="*/ 393082 h 1523547"/>
                <a:gd name="connsiteX11-473" fmla="*/ 453677 w 862154"/>
                <a:gd name="connsiteY11-474" fmla="*/ 652009 h 1523547"/>
                <a:gd name="connsiteX12-475" fmla="*/ 429864 w 862154"/>
                <a:gd name="connsiteY12-476" fmla="*/ 1523547 h 1523547"/>
                <a:gd name="connsiteX0-477" fmla="*/ 429864 w 870912"/>
                <a:gd name="connsiteY0-478" fmla="*/ 1523547 h 1523547"/>
                <a:gd name="connsiteX1-479" fmla="*/ 553689 w 870912"/>
                <a:gd name="connsiteY1-480" fmla="*/ 1518784 h 1523547"/>
                <a:gd name="connsiteX2-481" fmla="*/ 553498 w 870912"/>
                <a:gd name="connsiteY2-482" fmla="*/ 690222 h 1523547"/>
                <a:gd name="connsiteX3-483" fmla="*/ 862154 w 870912"/>
                <a:gd name="connsiteY3-484" fmla="*/ 545825 h 1523547"/>
                <a:gd name="connsiteX4-485" fmla="*/ 551302 w 870912"/>
                <a:gd name="connsiteY4-486" fmla="*/ 641399 h 1523547"/>
                <a:gd name="connsiteX5-487" fmla="*/ 543642 w 870912"/>
                <a:gd name="connsiteY5-488" fmla="*/ 345599 h 1523547"/>
                <a:gd name="connsiteX6-489" fmla="*/ 715886 w 870912"/>
                <a:gd name="connsiteY6-490" fmla="*/ 203518 h 1523547"/>
                <a:gd name="connsiteX7-491" fmla="*/ 538880 w 870912"/>
                <a:gd name="connsiteY7-492" fmla="*/ 310673 h 1523547"/>
                <a:gd name="connsiteX8-493" fmla="*/ 518764 w 870912"/>
                <a:gd name="connsiteY8-494" fmla="*/ 4309 h 1523547"/>
                <a:gd name="connsiteX9-495" fmla="*/ 472727 w 870912"/>
                <a:gd name="connsiteY9-496" fmla="*/ 580572 h 1523547"/>
                <a:gd name="connsiteX10-497" fmla="*/ 0 w 870912"/>
                <a:gd name="connsiteY10-498" fmla="*/ 393082 h 1523547"/>
                <a:gd name="connsiteX11-499" fmla="*/ 453677 w 870912"/>
                <a:gd name="connsiteY11-500" fmla="*/ 652009 h 1523547"/>
                <a:gd name="connsiteX12-501" fmla="*/ 429864 w 870912"/>
                <a:gd name="connsiteY12-502" fmla="*/ 1523547 h 1523547"/>
                <a:gd name="connsiteX0-503" fmla="*/ 429864 w 872517"/>
                <a:gd name="connsiteY0-504" fmla="*/ 1523547 h 1523547"/>
                <a:gd name="connsiteX1-505" fmla="*/ 553689 w 872517"/>
                <a:gd name="connsiteY1-506" fmla="*/ 1518784 h 1523547"/>
                <a:gd name="connsiteX2-507" fmla="*/ 553498 w 872517"/>
                <a:gd name="connsiteY2-508" fmla="*/ 690222 h 1523547"/>
                <a:gd name="connsiteX3-509" fmla="*/ 862154 w 872517"/>
                <a:gd name="connsiteY3-510" fmla="*/ 545825 h 1523547"/>
                <a:gd name="connsiteX4-511" fmla="*/ 551302 w 872517"/>
                <a:gd name="connsiteY4-512" fmla="*/ 641399 h 1523547"/>
                <a:gd name="connsiteX5-513" fmla="*/ 543642 w 872517"/>
                <a:gd name="connsiteY5-514" fmla="*/ 345599 h 1523547"/>
                <a:gd name="connsiteX6-515" fmla="*/ 715886 w 872517"/>
                <a:gd name="connsiteY6-516" fmla="*/ 203518 h 1523547"/>
                <a:gd name="connsiteX7-517" fmla="*/ 538880 w 872517"/>
                <a:gd name="connsiteY7-518" fmla="*/ 310673 h 1523547"/>
                <a:gd name="connsiteX8-519" fmla="*/ 518764 w 872517"/>
                <a:gd name="connsiteY8-520" fmla="*/ 4309 h 1523547"/>
                <a:gd name="connsiteX9-521" fmla="*/ 472727 w 872517"/>
                <a:gd name="connsiteY9-522" fmla="*/ 580572 h 1523547"/>
                <a:gd name="connsiteX10-523" fmla="*/ 0 w 872517"/>
                <a:gd name="connsiteY10-524" fmla="*/ 393082 h 1523547"/>
                <a:gd name="connsiteX11-525" fmla="*/ 453677 w 872517"/>
                <a:gd name="connsiteY11-526" fmla="*/ 652009 h 1523547"/>
                <a:gd name="connsiteX12-527" fmla="*/ 429864 w 872517"/>
                <a:gd name="connsiteY12-528" fmla="*/ 1523547 h 1523547"/>
                <a:gd name="connsiteX0-529" fmla="*/ 429864 w 872517"/>
                <a:gd name="connsiteY0-530" fmla="*/ 1523547 h 1523547"/>
                <a:gd name="connsiteX1-531" fmla="*/ 553689 w 872517"/>
                <a:gd name="connsiteY1-532" fmla="*/ 1518784 h 1523547"/>
                <a:gd name="connsiteX2-533" fmla="*/ 553498 w 872517"/>
                <a:gd name="connsiteY2-534" fmla="*/ 690222 h 1523547"/>
                <a:gd name="connsiteX3-535" fmla="*/ 862154 w 872517"/>
                <a:gd name="connsiteY3-536" fmla="*/ 545825 h 1523547"/>
                <a:gd name="connsiteX4-537" fmla="*/ 551302 w 872517"/>
                <a:gd name="connsiteY4-538" fmla="*/ 641399 h 1523547"/>
                <a:gd name="connsiteX5-539" fmla="*/ 543642 w 872517"/>
                <a:gd name="connsiteY5-540" fmla="*/ 345599 h 1523547"/>
                <a:gd name="connsiteX6-541" fmla="*/ 715886 w 872517"/>
                <a:gd name="connsiteY6-542" fmla="*/ 203518 h 1523547"/>
                <a:gd name="connsiteX7-543" fmla="*/ 538880 w 872517"/>
                <a:gd name="connsiteY7-544" fmla="*/ 310673 h 1523547"/>
                <a:gd name="connsiteX8-545" fmla="*/ 518764 w 872517"/>
                <a:gd name="connsiteY8-546" fmla="*/ 4309 h 1523547"/>
                <a:gd name="connsiteX9-547" fmla="*/ 472727 w 872517"/>
                <a:gd name="connsiteY9-548" fmla="*/ 580572 h 1523547"/>
                <a:gd name="connsiteX10-549" fmla="*/ 0 w 872517"/>
                <a:gd name="connsiteY10-550" fmla="*/ 393082 h 1523547"/>
                <a:gd name="connsiteX11-551" fmla="*/ 453677 w 872517"/>
                <a:gd name="connsiteY11-552" fmla="*/ 652009 h 1523547"/>
                <a:gd name="connsiteX12-553" fmla="*/ 429864 w 872517"/>
                <a:gd name="connsiteY12-554" fmla="*/ 1523547 h 1523547"/>
                <a:gd name="connsiteX0-555" fmla="*/ 429864 w 863043"/>
                <a:gd name="connsiteY0-556" fmla="*/ 1523547 h 1523547"/>
                <a:gd name="connsiteX1-557" fmla="*/ 553689 w 863043"/>
                <a:gd name="connsiteY1-558" fmla="*/ 1518784 h 1523547"/>
                <a:gd name="connsiteX2-559" fmla="*/ 553498 w 863043"/>
                <a:gd name="connsiteY2-560" fmla="*/ 690222 h 1523547"/>
                <a:gd name="connsiteX3-561" fmla="*/ 862154 w 863043"/>
                <a:gd name="connsiteY3-562" fmla="*/ 545825 h 1523547"/>
                <a:gd name="connsiteX4-563" fmla="*/ 551302 w 863043"/>
                <a:gd name="connsiteY4-564" fmla="*/ 641399 h 1523547"/>
                <a:gd name="connsiteX5-565" fmla="*/ 543642 w 863043"/>
                <a:gd name="connsiteY5-566" fmla="*/ 345599 h 1523547"/>
                <a:gd name="connsiteX6-567" fmla="*/ 715886 w 863043"/>
                <a:gd name="connsiteY6-568" fmla="*/ 203518 h 1523547"/>
                <a:gd name="connsiteX7-569" fmla="*/ 538880 w 863043"/>
                <a:gd name="connsiteY7-570" fmla="*/ 310673 h 1523547"/>
                <a:gd name="connsiteX8-571" fmla="*/ 518764 w 863043"/>
                <a:gd name="connsiteY8-572" fmla="*/ 4309 h 1523547"/>
                <a:gd name="connsiteX9-573" fmla="*/ 472727 w 863043"/>
                <a:gd name="connsiteY9-574" fmla="*/ 580572 h 1523547"/>
                <a:gd name="connsiteX10-575" fmla="*/ 0 w 863043"/>
                <a:gd name="connsiteY10-576" fmla="*/ 393082 h 1523547"/>
                <a:gd name="connsiteX11-577" fmla="*/ 453677 w 863043"/>
                <a:gd name="connsiteY11-578" fmla="*/ 652009 h 1523547"/>
                <a:gd name="connsiteX12-579" fmla="*/ 429864 w 863043"/>
                <a:gd name="connsiteY12-580" fmla="*/ 1523547 h 1523547"/>
                <a:gd name="connsiteX0-581" fmla="*/ 429864 w 1004268"/>
                <a:gd name="connsiteY0-582" fmla="*/ 1523547 h 1523547"/>
                <a:gd name="connsiteX1-583" fmla="*/ 553689 w 1004268"/>
                <a:gd name="connsiteY1-584" fmla="*/ 1518784 h 1523547"/>
                <a:gd name="connsiteX2-585" fmla="*/ 553498 w 1004268"/>
                <a:gd name="connsiteY2-586" fmla="*/ 690222 h 1523547"/>
                <a:gd name="connsiteX3-587" fmla="*/ 1003684 w 1004268"/>
                <a:gd name="connsiteY3-588" fmla="*/ 463448 h 1523547"/>
                <a:gd name="connsiteX4-589" fmla="*/ 551302 w 1004268"/>
                <a:gd name="connsiteY4-590" fmla="*/ 641399 h 1523547"/>
                <a:gd name="connsiteX5-591" fmla="*/ 543642 w 1004268"/>
                <a:gd name="connsiteY5-592" fmla="*/ 345599 h 1523547"/>
                <a:gd name="connsiteX6-593" fmla="*/ 715886 w 1004268"/>
                <a:gd name="connsiteY6-594" fmla="*/ 203518 h 1523547"/>
                <a:gd name="connsiteX7-595" fmla="*/ 538880 w 1004268"/>
                <a:gd name="connsiteY7-596" fmla="*/ 310673 h 1523547"/>
                <a:gd name="connsiteX8-597" fmla="*/ 518764 w 1004268"/>
                <a:gd name="connsiteY8-598" fmla="*/ 4309 h 1523547"/>
                <a:gd name="connsiteX9-599" fmla="*/ 472727 w 1004268"/>
                <a:gd name="connsiteY9-600" fmla="*/ 580572 h 1523547"/>
                <a:gd name="connsiteX10-601" fmla="*/ 0 w 1004268"/>
                <a:gd name="connsiteY10-602" fmla="*/ 393082 h 1523547"/>
                <a:gd name="connsiteX11-603" fmla="*/ 453677 w 1004268"/>
                <a:gd name="connsiteY11-604" fmla="*/ 652009 h 1523547"/>
                <a:gd name="connsiteX12-605" fmla="*/ 429864 w 1004268"/>
                <a:gd name="connsiteY12-606" fmla="*/ 1523547 h 1523547"/>
                <a:gd name="connsiteX0-607" fmla="*/ 429864 w 1004268"/>
                <a:gd name="connsiteY0-608" fmla="*/ 1523547 h 1523547"/>
                <a:gd name="connsiteX1-609" fmla="*/ 553689 w 1004268"/>
                <a:gd name="connsiteY1-610" fmla="*/ 1518784 h 1523547"/>
                <a:gd name="connsiteX2-611" fmla="*/ 553498 w 1004268"/>
                <a:gd name="connsiteY2-612" fmla="*/ 690222 h 1523547"/>
                <a:gd name="connsiteX3-613" fmla="*/ 1003684 w 1004268"/>
                <a:gd name="connsiteY3-614" fmla="*/ 463448 h 1523547"/>
                <a:gd name="connsiteX4-615" fmla="*/ 551302 w 1004268"/>
                <a:gd name="connsiteY4-616" fmla="*/ 641399 h 1523547"/>
                <a:gd name="connsiteX5-617" fmla="*/ 543642 w 1004268"/>
                <a:gd name="connsiteY5-618" fmla="*/ 345599 h 1523547"/>
                <a:gd name="connsiteX6-619" fmla="*/ 715886 w 1004268"/>
                <a:gd name="connsiteY6-620" fmla="*/ 203518 h 1523547"/>
                <a:gd name="connsiteX7-621" fmla="*/ 538880 w 1004268"/>
                <a:gd name="connsiteY7-622" fmla="*/ 310673 h 1523547"/>
                <a:gd name="connsiteX8-623" fmla="*/ 518764 w 1004268"/>
                <a:gd name="connsiteY8-624" fmla="*/ 4309 h 1523547"/>
                <a:gd name="connsiteX9-625" fmla="*/ 472727 w 1004268"/>
                <a:gd name="connsiteY9-626" fmla="*/ 580572 h 1523547"/>
                <a:gd name="connsiteX10-627" fmla="*/ 0 w 1004268"/>
                <a:gd name="connsiteY10-628" fmla="*/ 393082 h 1523547"/>
                <a:gd name="connsiteX11-629" fmla="*/ 453677 w 1004268"/>
                <a:gd name="connsiteY11-630" fmla="*/ 652009 h 1523547"/>
                <a:gd name="connsiteX12-631" fmla="*/ 429864 w 1004268"/>
                <a:gd name="connsiteY12-632" fmla="*/ 1523547 h 15235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85" y="connsiteY7-86"/>
                </a:cxn>
                <a:cxn ang="0">
                  <a:pos x="connsiteX8-103" y="connsiteY8-104"/>
                </a:cxn>
                <a:cxn ang="0">
                  <a:pos x="connsiteX9-123" y="connsiteY9-124"/>
                </a:cxn>
                <a:cxn ang="0">
                  <a:pos x="connsiteX10-425" y="connsiteY10-426"/>
                </a:cxn>
                <a:cxn ang="0">
                  <a:pos x="connsiteX11-449" y="connsiteY11-450"/>
                </a:cxn>
                <a:cxn ang="0">
                  <a:pos x="connsiteX12-475" y="connsiteY12-476"/>
                </a:cxn>
              </a:cxnLst>
              <a:rect l="l" t="t" r="r" b="b"/>
              <a:pathLst>
                <a:path w="1004268" h="1523547">
                  <a:moveTo>
                    <a:pt x="429864" y="1523547"/>
                  </a:moveTo>
                  <a:lnTo>
                    <a:pt x="553689" y="1518784"/>
                  </a:lnTo>
                  <a:cubicBezTo>
                    <a:pt x="574295" y="1379897"/>
                    <a:pt x="553896" y="836453"/>
                    <a:pt x="553498" y="690222"/>
                  </a:cubicBezTo>
                  <a:cubicBezTo>
                    <a:pt x="621743" y="658256"/>
                    <a:pt x="1021616" y="492002"/>
                    <a:pt x="1003684" y="463448"/>
                  </a:cubicBezTo>
                  <a:cubicBezTo>
                    <a:pt x="955639" y="504725"/>
                    <a:pt x="608988" y="623876"/>
                    <a:pt x="551302" y="641399"/>
                  </a:cubicBezTo>
                  <a:cubicBezTo>
                    <a:pt x="550078" y="587907"/>
                    <a:pt x="516211" y="418579"/>
                    <a:pt x="543642" y="345599"/>
                  </a:cubicBezTo>
                  <a:cubicBezTo>
                    <a:pt x="640922" y="312919"/>
                    <a:pt x="716680" y="209339"/>
                    <a:pt x="715886" y="203518"/>
                  </a:cubicBezTo>
                  <a:cubicBezTo>
                    <a:pt x="715092" y="197697"/>
                    <a:pt x="540910" y="340699"/>
                    <a:pt x="538880" y="310673"/>
                  </a:cubicBezTo>
                  <a:cubicBezTo>
                    <a:pt x="536850" y="280647"/>
                    <a:pt x="529789" y="-40674"/>
                    <a:pt x="518764" y="4309"/>
                  </a:cubicBezTo>
                  <a:cubicBezTo>
                    <a:pt x="514002" y="167822"/>
                    <a:pt x="490189" y="439284"/>
                    <a:pt x="472727" y="580572"/>
                  </a:cubicBezTo>
                  <a:cubicBezTo>
                    <a:pt x="375889" y="555172"/>
                    <a:pt x="107157" y="487539"/>
                    <a:pt x="0" y="393082"/>
                  </a:cubicBezTo>
                  <a:cubicBezTo>
                    <a:pt x="51594" y="493888"/>
                    <a:pt x="372714" y="574222"/>
                    <a:pt x="453677" y="652009"/>
                  </a:cubicBezTo>
                  <a:lnTo>
                    <a:pt x="429864" y="1523547"/>
                  </a:lnTo>
                  <a:close/>
                </a:path>
              </a:pathLst>
            </a:custGeom>
            <a:solidFill>
              <a:srgbClr val="5D5845"/>
            </a:solidFill>
            <a:ln>
              <a:noFill/>
            </a:ln>
            <a:effectLst>
              <a:glow rad="101600">
                <a:schemeClr val="accent2">
                  <a:satMod val="175000"/>
                  <a:alpha val="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矩形 190"/>
          <p:cNvSpPr/>
          <p:nvPr/>
        </p:nvSpPr>
        <p:spPr>
          <a:xfrm>
            <a:off x="5730875" y="1278890"/>
            <a:ext cx="3249295" cy="4836795"/>
          </a:xfrm>
          <a:prstGeom prst="rect">
            <a:avLst/>
          </a:prstGeom>
          <a:solidFill>
            <a:srgbClr val="AA78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93" name="TextBox 8"/>
          <p:cNvSpPr txBox="1">
            <a:spLocks noChangeArrowheads="1"/>
          </p:cNvSpPr>
          <p:nvPr/>
        </p:nvSpPr>
        <p:spPr bwMode="auto">
          <a:xfrm>
            <a:off x="6047687" y="3005447"/>
            <a:ext cx="2866209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altLang="zh-CN" sz="1800" b="1" dirty="0">
                <a:latin typeface="微软雅黑 Light" panose="020B0502040204020203" charset="-122"/>
                <a:ea typeface="微软雅黑 Light" panose="020B0502040204020203" charset="-122"/>
              </a:rPr>
              <a:t>       </a:t>
            </a:r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错题社区</a:t>
            </a:r>
          </a:p>
          <a:p>
            <a:endParaRPr lang="zh-CN" altLang="en-GB" sz="1800" b="1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      拍照上传</a:t>
            </a:r>
          </a:p>
          <a:p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      点击发布即可共享</a:t>
            </a:r>
          </a:p>
        </p:txBody>
      </p:sp>
      <p:sp>
        <p:nvSpPr>
          <p:cNvPr id="194" name="任意多边形: 形状 193"/>
          <p:cNvSpPr/>
          <p:nvPr/>
        </p:nvSpPr>
        <p:spPr>
          <a:xfrm rot="10800000">
            <a:off x="8079740" y="4731385"/>
            <a:ext cx="415925" cy="39370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195" name="任意多边形: 形状 194"/>
          <p:cNvSpPr/>
          <p:nvPr/>
        </p:nvSpPr>
        <p:spPr>
          <a:xfrm>
            <a:off x="6022975" y="2153285"/>
            <a:ext cx="390525" cy="414655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19" name="TextBox 8"/>
          <p:cNvSpPr txBox="1">
            <a:spLocks noChangeArrowheads="1"/>
          </p:cNvSpPr>
          <p:nvPr/>
        </p:nvSpPr>
        <p:spPr bwMode="auto">
          <a:xfrm>
            <a:off x="6605270" y="4625340"/>
            <a:ext cx="74422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grpSp>
        <p:nvGrpSpPr>
          <p:cNvPr id="274" name="组合 273"/>
          <p:cNvGrpSpPr/>
          <p:nvPr/>
        </p:nvGrpSpPr>
        <p:grpSpPr>
          <a:xfrm>
            <a:off x="3591079" y="2805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5" name="任意多边形: 形状 27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文本框 279"/>
          <p:cNvSpPr txBox="1"/>
          <p:nvPr/>
        </p:nvSpPr>
        <p:spPr>
          <a:xfrm>
            <a:off x="5001834" y="474638"/>
            <a:ext cx="1603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产 品 可 用 性</a:t>
            </a:r>
          </a:p>
        </p:txBody>
      </p: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sp>
        <p:nvSpPr>
          <p:cNvPr id="3" name="等腰三角形 2"/>
          <p:cNvSpPr/>
          <p:nvPr/>
        </p:nvSpPr>
        <p:spPr>
          <a:xfrm rot="16200000">
            <a:off x="5529580" y="3639820"/>
            <a:ext cx="288290" cy="114300"/>
          </a:xfrm>
          <a:prstGeom prst="triangle">
            <a:avLst/>
          </a:prstGeom>
          <a:solidFill>
            <a:srgbClr val="FF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pic>
        <p:nvPicPr>
          <p:cNvPr id="2" name="图片 1" descr="submit"/>
          <p:cNvPicPr>
            <a:picLocks noChangeAspect="1"/>
          </p:cNvPicPr>
          <p:nvPr/>
        </p:nvPicPr>
        <p:blipFill>
          <a:blip r:embed="rId2"/>
          <a:srcRect t="3876" r="-329"/>
          <a:stretch>
            <a:fillRect/>
          </a:stretch>
        </p:blipFill>
        <p:spPr>
          <a:xfrm>
            <a:off x="2578735" y="1224915"/>
            <a:ext cx="2651125" cy="4971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8"/>
          <p:cNvSpPr txBox="1">
            <a:spLocks noChangeArrowheads="1"/>
          </p:cNvSpPr>
          <p:nvPr/>
        </p:nvSpPr>
        <p:spPr bwMode="auto">
          <a:xfrm>
            <a:off x="6605270" y="4625340"/>
            <a:ext cx="74422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sp>
        <p:nvSpPr>
          <p:cNvPr id="255" name="矩形 254"/>
          <p:cNvSpPr/>
          <p:nvPr/>
        </p:nvSpPr>
        <p:spPr>
          <a:xfrm>
            <a:off x="5783580" y="1404620"/>
            <a:ext cx="3025140" cy="4831715"/>
          </a:xfrm>
          <a:prstGeom prst="rect">
            <a:avLst/>
          </a:prstGeom>
          <a:solidFill>
            <a:srgbClr val="F2B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56" name="等腰三角形 255"/>
          <p:cNvSpPr/>
          <p:nvPr/>
        </p:nvSpPr>
        <p:spPr>
          <a:xfrm rot="16200000">
            <a:off x="5583066" y="3764913"/>
            <a:ext cx="214985" cy="185332"/>
          </a:xfrm>
          <a:prstGeom prst="triangle">
            <a:avLst/>
          </a:prstGeom>
          <a:solidFill>
            <a:srgbClr val="FF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57" name="TextBox 8"/>
          <p:cNvSpPr txBox="1">
            <a:spLocks noChangeArrowheads="1"/>
          </p:cNvSpPr>
          <p:nvPr/>
        </p:nvSpPr>
        <p:spPr bwMode="auto">
          <a:xfrm>
            <a:off x="1976519" y="2477166"/>
            <a:ext cx="91094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zh-CN" altLang="en-GB" sz="1800" b="1" dirty="0">
                <a:latin typeface="微软雅黑 Light" panose="020B0502040204020203" charset="-122"/>
                <a:ea typeface="微软雅黑 Light" panose="020B0502040204020203" charset="-122"/>
              </a:rPr>
              <a:t>标签页</a:t>
            </a:r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58" name="任意多边形: 形状 257"/>
          <p:cNvSpPr/>
          <p:nvPr/>
        </p:nvSpPr>
        <p:spPr>
          <a:xfrm rot="10800000">
            <a:off x="7997190" y="5120005"/>
            <a:ext cx="363220" cy="34163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59" name="任意多边形: 形状 258"/>
          <p:cNvSpPr/>
          <p:nvPr/>
        </p:nvSpPr>
        <p:spPr>
          <a:xfrm>
            <a:off x="6334760" y="2260600"/>
            <a:ext cx="389890" cy="42545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274" name="组合 273"/>
          <p:cNvGrpSpPr/>
          <p:nvPr/>
        </p:nvGrpSpPr>
        <p:grpSpPr>
          <a:xfrm>
            <a:off x="3763799" y="227843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5" name="任意多边形: 形状 27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文本框 279"/>
          <p:cNvSpPr txBox="1"/>
          <p:nvPr/>
        </p:nvSpPr>
        <p:spPr>
          <a:xfrm>
            <a:off x="5121214" y="380658"/>
            <a:ext cx="1603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产 品 可 用 性</a:t>
            </a:r>
          </a:p>
        </p:txBody>
      </p: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sp>
        <p:nvSpPr>
          <p:cNvPr id="3" name="文本框 2"/>
          <p:cNvSpPr txBox="1"/>
          <p:nvPr/>
        </p:nvSpPr>
        <p:spPr>
          <a:xfrm>
            <a:off x="6605270" y="3231515"/>
            <a:ext cx="1711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标签页</a:t>
            </a:r>
          </a:p>
          <a:p>
            <a:endParaRPr lang="zh-CN" altLang="en-US" sz="20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可自由分类</a:t>
            </a:r>
          </a:p>
        </p:txBody>
      </p:sp>
      <p:pic>
        <p:nvPicPr>
          <p:cNvPr id="5" name="图片 4" descr="微信图片_20181226155415"/>
          <p:cNvPicPr>
            <a:picLocks noChangeAspect="1"/>
          </p:cNvPicPr>
          <p:nvPr/>
        </p:nvPicPr>
        <p:blipFill>
          <a:blip r:embed="rId2"/>
          <a:srcRect t="2658" r="2323"/>
          <a:stretch>
            <a:fillRect/>
          </a:stretch>
        </p:blipFill>
        <p:spPr>
          <a:xfrm>
            <a:off x="2825750" y="1292860"/>
            <a:ext cx="2542540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矩形 216"/>
          <p:cNvSpPr/>
          <p:nvPr/>
        </p:nvSpPr>
        <p:spPr>
          <a:xfrm>
            <a:off x="5787390" y="1149350"/>
            <a:ext cx="3146425" cy="5220970"/>
          </a:xfrm>
          <a:prstGeom prst="rect">
            <a:avLst/>
          </a:prstGeom>
          <a:solidFill>
            <a:srgbClr val="65B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18" name="等腰三角形 217"/>
          <p:cNvSpPr/>
          <p:nvPr/>
        </p:nvSpPr>
        <p:spPr>
          <a:xfrm rot="16200000">
            <a:off x="5587326" y="3667641"/>
            <a:ext cx="214985" cy="185332"/>
          </a:xfrm>
          <a:prstGeom prst="triangle">
            <a:avLst/>
          </a:prstGeom>
          <a:solidFill>
            <a:srgbClr val="FFD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220" name="任意多边形: 形状 219"/>
          <p:cNvSpPr/>
          <p:nvPr/>
        </p:nvSpPr>
        <p:spPr>
          <a:xfrm rot="10800000">
            <a:off x="8354127" y="4551912"/>
            <a:ext cx="270571" cy="30021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sp>
        <p:nvSpPr>
          <p:cNvPr id="221" name="任意多边形: 形状 220"/>
          <p:cNvSpPr/>
          <p:nvPr/>
        </p:nvSpPr>
        <p:spPr>
          <a:xfrm>
            <a:off x="5992063" y="1969471"/>
            <a:ext cx="270571" cy="300210"/>
          </a:xfrm>
          <a:custGeom>
            <a:avLst/>
            <a:gdLst/>
            <a:ahLst/>
            <a:cxnLst/>
            <a:rect l="l" t="t" r="r" b="b"/>
            <a:pathLst>
              <a:path w="714327" h="792575">
                <a:moveTo>
                  <a:pt x="661321" y="0"/>
                </a:moveTo>
                <a:lnTo>
                  <a:pt x="714327" y="85820"/>
                </a:lnTo>
                <a:cubicBezTo>
                  <a:pt x="584756" y="149764"/>
                  <a:pt x="519970" y="296164"/>
                  <a:pt x="519970" y="525018"/>
                </a:cubicBezTo>
                <a:lnTo>
                  <a:pt x="666369" y="525018"/>
                </a:lnTo>
                <a:lnTo>
                  <a:pt x="666369" y="792575"/>
                </a:lnTo>
                <a:lnTo>
                  <a:pt x="403860" y="792575"/>
                </a:lnTo>
                <a:lnTo>
                  <a:pt x="403860" y="545211"/>
                </a:lnTo>
                <a:cubicBezTo>
                  <a:pt x="403860" y="425735"/>
                  <a:pt x="426156" y="315515"/>
                  <a:pt x="470749" y="214550"/>
                </a:cubicBezTo>
                <a:cubicBezTo>
                  <a:pt x="515342" y="113585"/>
                  <a:pt x="578866" y="42068"/>
                  <a:pt x="661321" y="0"/>
                </a:cubicBezTo>
                <a:close/>
                <a:moveTo>
                  <a:pt x="257461" y="0"/>
                </a:moveTo>
                <a:lnTo>
                  <a:pt x="310467" y="85820"/>
                </a:lnTo>
                <a:cubicBezTo>
                  <a:pt x="180896" y="149764"/>
                  <a:pt x="116110" y="296164"/>
                  <a:pt x="116110" y="525018"/>
                </a:cubicBezTo>
                <a:lnTo>
                  <a:pt x="262509" y="525018"/>
                </a:lnTo>
                <a:lnTo>
                  <a:pt x="262509" y="792575"/>
                </a:lnTo>
                <a:lnTo>
                  <a:pt x="0" y="792575"/>
                </a:lnTo>
                <a:lnTo>
                  <a:pt x="0" y="545211"/>
                </a:lnTo>
                <a:cubicBezTo>
                  <a:pt x="0" y="425735"/>
                  <a:pt x="22296" y="315515"/>
                  <a:pt x="66889" y="214550"/>
                </a:cubicBezTo>
                <a:cubicBezTo>
                  <a:pt x="111482" y="113585"/>
                  <a:pt x="175006" y="42068"/>
                  <a:pt x="25746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274" name="组合 273"/>
          <p:cNvGrpSpPr/>
          <p:nvPr/>
        </p:nvGrpSpPr>
        <p:grpSpPr>
          <a:xfrm>
            <a:off x="3763799" y="166248"/>
            <a:ext cx="4665672" cy="755112"/>
            <a:chOff x="3543731" y="534548"/>
            <a:chExt cx="4665672" cy="755112"/>
          </a:xfrm>
          <a:effectLst>
            <a:outerShdw blurRad="2286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5" name="任意多边形: 形状 274"/>
            <p:cNvSpPr/>
            <p:nvPr/>
          </p:nvSpPr>
          <p:spPr>
            <a:xfrm rot="10800000">
              <a:off x="3543731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6" name="任意多边形: 形状 275"/>
            <p:cNvSpPr/>
            <p:nvPr/>
          </p:nvSpPr>
          <p:spPr>
            <a:xfrm flipH="1">
              <a:off x="4178298" y="534548"/>
              <a:ext cx="168869" cy="755112"/>
            </a:xfrm>
            <a:custGeom>
              <a:avLst/>
              <a:gdLst>
                <a:gd name="connsiteX0" fmla="*/ 168852 w 168852"/>
                <a:gd name="connsiteY0" fmla="*/ 0 h 755109"/>
                <a:gd name="connsiteX1" fmla="*/ 168796 w 168852"/>
                <a:gd name="connsiteY1" fmla="*/ 666564 h 755109"/>
                <a:gd name="connsiteX2" fmla="*/ 0 w 168852"/>
                <a:gd name="connsiteY2" fmla="*/ 755109 h 755109"/>
                <a:gd name="connsiteX3" fmla="*/ 56 w 168852"/>
                <a:gd name="connsiteY3" fmla="*/ 88545 h 75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852" h="755109">
                  <a:moveTo>
                    <a:pt x="168852" y="0"/>
                  </a:moveTo>
                  <a:lnTo>
                    <a:pt x="168796" y="666564"/>
                  </a:lnTo>
                  <a:lnTo>
                    <a:pt x="0" y="755109"/>
                  </a:lnTo>
                  <a:lnTo>
                    <a:pt x="56" y="88545"/>
                  </a:lnTo>
                  <a:close/>
                </a:path>
              </a:pathLst>
            </a:cu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7405966" y="774093"/>
              <a:ext cx="803437" cy="515566"/>
            </a:xfrm>
            <a:custGeom>
              <a:avLst/>
              <a:gdLst>
                <a:gd name="connsiteX0" fmla="*/ 0 w 803437"/>
                <a:gd name="connsiteY0" fmla="*/ 0 h 515566"/>
                <a:gd name="connsiteX1" fmla="*/ 803437 w 803437"/>
                <a:gd name="connsiteY1" fmla="*/ 0 h 515566"/>
                <a:gd name="connsiteX2" fmla="*/ 803437 w 803437"/>
                <a:gd name="connsiteY2" fmla="*/ 2 h 515566"/>
                <a:gd name="connsiteX3" fmla="*/ 542729 w 803437"/>
                <a:gd name="connsiteY3" fmla="*/ 257783 h 515566"/>
                <a:gd name="connsiteX4" fmla="*/ 803437 w 803437"/>
                <a:gd name="connsiteY4" fmla="*/ 515563 h 515566"/>
                <a:gd name="connsiteX5" fmla="*/ 803437 w 803437"/>
                <a:gd name="connsiteY5" fmla="*/ 515566 h 515566"/>
                <a:gd name="connsiteX6" fmla="*/ 0 w 803437"/>
                <a:gd name="connsiteY6" fmla="*/ 515566 h 5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3437" h="515566">
                  <a:moveTo>
                    <a:pt x="0" y="0"/>
                  </a:moveTo>
                  <a:lnTo>
                    <a:pt x="803437" y="0"/>
                  </a:lnTo>
                  <a:lnTo>
                    <a:pt x="803437" y="2"/>
                  </a:lnTo>
                  <a:lnTo>
                    <a:pt x="542729" y="257783"/>
                  </a:lnTo>
                  <a:lnTo>
                    <a:pt x="803437" y="515563"/>
                  </a:lnTo>
                  <a:lnTo>
                    <a:pt x="803437" y="515566"/>
                  </a:lnTo>
                  <a:lnTo>
                    <a:pt x="0" y="515566"/>
                  </a:lnTo>
                  <a:close/>
                </a:path>
              </a:pathLst>
            </a:custGeom>
            <a:solidFill>
              <a:srgbClr val="E048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19939193">
              <a:off x="7238257" y="616977"/>
              <a:ext cx="500302" cy="590253"/>
            </a:xfrm>
            <a:prstGeom prst="parallelogram">
              <a:avLst>
                <a:gd name="adj" fmla="val 61901"/>
              </a:avLst>
            </a:prstGeom>
            <a:solidFill>
              <a:srgbClr val="9520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4178300" y="535020"/>
              <a:ext cx="3394954" cy="671479"/>
            </a:xfrm>
            <a:prstGeom prst="rect">
              <a:avLst/>
            </a:prstGeom>
            <a:solidFill>
              <a:srgbClr val="E76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0" name="文本框 279"/>
          <p:cNvSpPr txBox="1"/>
          <p:nvPr/>
        </p:nvSpPr>
        <p:spPr>
          <a:xfrm>
            <a:off x="5196144" y="318428"/>
            <a:ext cx="16033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产 品 可 用 性</a:t>
            </a:r>
          </a:p>
        </p:txBody>
      </p: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62370" y="3036570"/>
            <a:ext cx="25673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评论页</a:t>
            </a:r>
          </a:p>
          <a:p>
            <a:endParaRPr lang="zh-CN" altLang="en-US" sz="2000" b="1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 留下你的评论和感想</a:t>
            </a:r>
          </a:p>
        </p:txBody>
      </p:sp>
      <p:pic>
        <p:nvPicPr>
          <p:cNvPr id="2" name="图片 1" descr="微信图片_20181226155427"/>
          <p:cNvPicPr>
            <a:picLocks noChangeAspect="1"/>
          </p:cNvPicPr>
          <p:nvPr/>
        </p:nvPicPr>
        <p:blipFill>
          <a:blip r:embed="rId2"/>
          <a:srcRect t="2961" r="-145"/>
          <a:stretch>
            <a:fillRect/>
          </a:stretch>
        </p:blipFill>
        <p:spPr>
          <a:xfrm>
            <a:off x="2562225" y="1149350"/>
            <a:ext cx="2927985" cy="522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8"/>
          <p:cNvSpPr txBox="1">
            <a:spLocks noChangeArrowheads="1"/>
          </p:cNvSpPr>
          <p:nvPr/>
        </p:nvSpPr>
        <p:spPr bwMode="auto">
          <a:xfrm>
            <a:off x="6605270" y="4625340"/>
            <a:ext cx="74422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0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grpSp>
        <p:nvGrpSpPr>
          <p:cNvPr id="260" name="组合 259"/>
          <p:cNvGrpSpPr/>
          <p:nvPr/>
        </p:nvGrpSpPr>
        <p:grpSpPr>
          <a:xfrm>
            <a:off x="5933440" y="4185920"/>
            <a:ext cx="6311900" cy="2682875"/>
            <a:chOff x="9968957" y="1774359"/>
            <a:chExt cx="2399536" cy="2432740"/>
          </a:xfrm>
        </p:grpSpPr>
        <p:cxnSp>
          <p:nvCxnSpPr>
            <p:cNvPr id="261" name="直接连接符 260"/>
            <p:cNvCxnSpPr/>
            <p:nvPr/>
          </p:nvCxnSpPr>
          <p:spPr>
            <a:xfrm>
              <a:off x="11448310" y="3253570"/>
              <a:ext cx="194148" cy="191619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组合 261"/>
            <p:cNvGrpSpPr/>
            <p:nvPr/>
          </p:nvGrpSpPr>
          <p:grpSpPr>
            <a:xfrm>
              <a:off x="9968957" y="1774359"/>
              <a:ext cx="2399536" cy="2432740"/>
              <a:chOff x="9968957" y="1774359"/>
              <a:chExt cx="2399536" cy="2432740"/>
            </a:xfrm>
          </p:grpSpPr>
          <p:sp>
            <p:nvSpPr>
              <p:cNvPr id="264" name="矩形 263"/>
              <p:cNvSpPr/>
              <p:nvPr/>
            </p:nvSpPr>
            <p:spPr>
              <a:xfrm>
                <a:off x="10891405" y="2725495"/>
                <a:ext cx="1477088" cy="1481604"/>
              </a:xfrm>
              <a:prstGeom prst="rect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65" name="直角三角形 264"/>
              <p:cNvSpPr/>
              <p:nvPr/>
            </p:nvSpPr>
            <p:spPr>
              <a:xfrm rot="5400000" flipH="1">
                <a:off x="11433744" y="1790746"/>
                <a:ext cx="951135" cy="918362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66" name="直角三角形 265"/>
              <p:cNvSpPr/>
              <p:nvPr/>
            </p:nvSpPr>
            <p:spPr>
              <a:xfrm rot="16200000" flipH="1">
                <a:off x="9950966" y="3268479"/>
                <a:ext cx="956611" cy="920629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</p:grpSp>
        <p:cxnSp>
          <p:nvCxnSpPr>
            <p:cNvPr id="263" name="直接连接符 262"/>
            <p:cNvCxnSpPr/>
            <p:nvPr/>
          </p:nvCxnSpPr>
          <p:spPr>
            <a:xfrm>
              <a:off x="11446489" y="3245918"/>
              <a:ext cx="922004" cy="961181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矩形 280"/>
          <p:cNvSpPr/>
          <p:nvPr/>
        </p:nvSpPr>
        <p:spPr>
          <a:xfrm>
            <a:off x="4194900" y="1509296"/>
            <a:ext cx="3802201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381115" y="2955290"/>
            <a:ext cx="5864225" cy="3147695"/>
            <a:chOff x="9968957" y="1774360"/>
            <a:chExt cx="2399536" cy="2432739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1448310" y="3253570"/>
              <a:ext cx="194148" cy="191619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组合 4"/>
            <p:cNvGrpSpPr/>
            <p:nvPr/>
          </p:nvGrpSpPr>
          <p:grpSpPr>
            <a:xfrm>
              <a:off x="9968957" y="1774360"/>
              <a:ext cx="2399536" cy="2432739"/>
              <a:chOff x="9968957" y="1774360"/>
              <a:chExt cx="2399536" cy="2432739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0891405" y="2725495"/>
                <a:ext cx="1477088" cy="1481604"/>
              </a:xfrm>
              <a:prstGeom prst="rect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" name="直角三角形 6"/>
              <p:cNvSpPr/>
              <p:nvPr/>
            </p:nvSpPr>
            <p:spPr>
              <a:xfrm rot="5400000" flipH="1">
                <a:off x="11433744" y="1790746"/>
                <a:ext cx="951135" cy="918362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rot="16200000" flipH="1">
                <a:off x="9950966" y="3268479"/>
                <a:ext cx="956611" cy="920629"/>
              </a:xfrm>
              <a:prstGeom prst="rtTriangle">
                <a:avLst/>
              </a:prstGeom>
              <a:solidFill>
                <a:srgbClr val="F2B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>
              <a:off x="11446489" y="3245918"/>
              <a:ext cx="922004" cy="961181"/>
            </a:xfrm>
            <a:prstGeom prst="line">
              <a:avLst/>
            </a:prstGeom>
            <a:ln w="3175">
              <a:solidFill>
                <a:srgbClr val="FFD85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530345" y="5673570"/>
            <a:ext cx="6230652" cy="627942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13" name="文本框 12"/>
          <p:cNvSpPr txBox="1"/>
          <p:nvPr/>
        </p:nvSpPr>
        <p:spPr>
          <a:xfrm>
            <a:off x="659992" y="726440"/>
            <a:ext cx="3674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在这个时代，节省效率才是王道。而错题共享则是一个共享时代的</a:t>
            </a:r>
            <a:r>
              <a:rPr lang="en-US" altLang="zh-CN" dirty="0"/>
              <a:t>idea</a:t>
            </a:r>
            <a:r>
              <a:rPr lang="zh-CN" altLang="en-US" dirty="0"/>
              <a:t>。针对错题进行共享，完美地实现了 “一个人做题，其他人得到题目的反馈”的学生时代的梦想。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所以，对于学生来说，这款</a:t>
            </a:r>
            <a:r>
              <a:rPr lang="en-US" altLang="zh-CN" dirty="0"/>
              <a:t>APP</a:t>
            </a:r>
            <a:r>
              <a:rPr lang="zh-CN" altLang="en-US" dirty="0"/>
              <a:t>可以契合同学的需求。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并且通过市场调查，绝大部分的其他应用没有自定义标签和共享的功能，所以这款</a:t>
            </a:r>
            <a:r>
              <a:rPr lang="en-US" altLang="zh-CN" dirty="0"/>
              <a:t>APP</a:t>
            </a:r>
            <a:r>
              <a:rPr lang="zh-CN" altLang="en-US" dirty="0"/>
              <a:t>具有一定的吸引力。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430" y="168275"/>
            <a:ext cx="3590925" cy="6700520"/>
          </a:xfrm>
          <a:prstGeom prst="rect">
            <a:avLst/>
          </a:prstGeom>
        </p:spPr>
      </p:pic>
    </p:spTree>
  </p:cSld>
  <p:clrMapOvr>
    <a:masterClrMapping/>
  </p:clrMapOvr>
  <p:transition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5799" y="549275"/>
            <a:ext cx="10820402" cy="5800517"/>
            <a:chOff x="685799" y="549275"/>
            <a:chExt cx="10820402" cy="5800517"/>
          </a:xfrm>
          <a:effectLst>
            <a:outerShdw blurRad="127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24"/>
            <p:cNvSpPr/>
            <p:nvPr/>
          </p:nvSpPr>
          <p:spPr>
            <a:xfrm>
              <a:off x="685799" y="549275"/>
              <a:ext cx="10820402" cy="5708650"/>
            </a:xfrm>
            <a:custGeom>
              <a:avLst/>
              <a:gdLst>
                <a:gd name="connsiteX0" fmla="*/ 0 w 10820402"/>
                <a:gd name="connsiteY0" fmla="*/ 0 h 5708650"/>
                <a:gd name="connsiteX1" fmla="*/ 10820402 w 10820402"/>
                <a:gd name="connsiteY1" fmla="*/ 0 h 5708650"/>
                <a:gd name="connsiteX2" fmla="*/ 10820402 w 10820402"/>
                <a:gd name="connsiteY2" fmla="*/ 5708650 h 5708650"/>
                <a:gd name="connsiteX3" fmla="*/ 0 w 10820402"/>
                <a:gd name="connsiteY3" fmla="*/ 5708650 h 5708650"/>
                <a:gd name="connsiteX4" fmla="*/ 0 w 10820402"/>
                <a:gd name="connsiteY4" fmla="*/ 0 h 5708650"/>
                <a:gd name="connsiteX0-1" fmla="*/ 0 w 10820402"/>
                <a:gd name="connsiteY0-2" fmla="*/ 0 h 5708650"/>
                <a:gd name="connsiteX1-3" fmla="*/ 10820402 w 10820402"/>
                <a:gd name="connsiteY1-4" fmla="*/ 0 h 5708650"/>
                <a:gd name="connsiteX2-5" fmla="*/ 10812781 w 10820402"/>
                <a:gd name="connsiteY2-6" fmla="*/ 5188585 h 5708650"/>
                <a:gd name="connsiteX3-7" fmla="*/ 10820402 w 10820402"/>
                <a:gd name="connsiteY3-8" fmla="*/ 5708650 h 5708650"/>
                <a:gd name="connsiteX4-9" fmla="*/ 0 w 10820402"/>
                <a:gd name="connsiteY4-10" fmla="*/ 5708650 h 5708650"/>
                <a:gd name="connsiteX5" fmla="*/ 0 w 10820402"/>
                <a:gd name="connsiteY5" fmla="*/ 0 h 5708650"/>
                <a:gd name="connsiteX0-11" fmla="*/ 0 w 10820402"/>
                <a:gd name="connsiteY0-12" fmla="*/ 0 h 5708650"/>
                <a:gd name="connsiteX1-13" fmla="*/ 10820402 w 10820402"/>
                <a:gd name="connsiteY1-14" fmla="*/ 0 h 5708650"/>
                <a:gd name="connsiteX2-15" fmla="*/ 10812781 w 10820402"/>
                <a:gd name="connsiteY2-16" fmla="*/ 5188585 h 5708650"/>
                <a:gd name="connsiteX3-17" fmla="*/ 10820402 w 10820402"/>
                <a:gd name="connsiteY3-18" fmla="*/ 5708650 h 5708650"/>
                <a:gd name="connsiteX4-19" fmla="*/ 9936481 w 10820402"/>
                <a:gd name="connsiteY4-20" fmla="*/ 5706745 h 5708650"/>
                <a:gd name="connsiteX5-21" fmla="*/ 0 w 10820402"/>
                <a:gd name="connsiteY5-22" fmla="*/ 5708650 h 5708650"/>
                <a:gd name="connsiteX6" fmla="*/ 0 w 10820402"/>
                <a:gd name="connsiteY6" fmla="*/ 0 h 5708650"/>
                <a:gd name="connsiteX0-23" fmla="*/ 0 w 10820402"/>
                <a:gd name="connsiteY0-24" fmla="*/ 0 h 5708650"/>
                <a:gd name="connsiteX1-25" fmla="*/ 10820402 w 10820402"/>
                <a:gd name="connsiteY1-26" fmla="*/ 0 h 5708650"/>
                <a:gd name="connsiteX2-27" fmla="*/ 10812781 w 10820402"/>
                <a:gd name="connsiteY2-28" fmla="*/ 5188585 h 5708650"/>
                <a:gd name="connsiteX3-29" fmla="*/ 9936481 w 10820402"/>
                <a:gd name="connsiteY3-30" fmla="*/ 5706745 h 5708650"/>
                <a:gd name="connsiteX4-31" fmla="*/ 0 w 10820402"/>
                <a:gd name="connsiteY4-32" fmla="*/ 5708650 h 5708650"/>
                <a:gd name="connsiteX5-33" fmla="*/ 0 w 10820402"/>
                <a:gd name="connsiteY5-34" fmla="*/ 0 h 57086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0820402" h="5708650">
                  <a:moveTo>
                    <a:pt x="0" y="0"/>
                  </a:moveTo>
                  <a:lnTo>
                    <a:pt x="10820402" y="0"/>
                  </a:lnTo>
                  <a:cubicBezTo>
                    <a:pt x="10817862" y="1729528"/>
                    <a:pt x="10815321" y="3459057"/>
                    <a:pt x="10812781" y="5188585"/>
                  </a:cubicBezTo>
                  <a:lnTo>
                    <a:pt x="9936481" y="5706745"/>
                  </a:lnTo>
                  <a:lnTo>
                    <a:pt x="0" y="5708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93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直角三角形 4"/>
            <p:cNvSpPr/>
            <p:nvPr/>
          </p:nvSpPr>
          <p:spPr>
            <a:xfrm rot="6190230">
              <a:off x="10704719" y="5621709"/>
              <a:ext cx="709991" cy="746175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77800" dist="635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000" y="4684875"/>
            <a:ext cx="6230652" cy="627942"/>
          </a:xfrm>
          <a:custGeom>
            <a:avLst/>
            <a:gdLst>
              <a:gd name="connsiteX0" fmla="*/ 0 w 6230652"/>
              <a:gd name="connsiteY0" fmla="*/ 0 h 627942"/>
              <a:gd name="connsiteX1" fmla="*/ 635416 w 6230652"/>
              <a:gd name="connsiteY1" fmla="*/ 0 h 627942"/>
              <a:gd name="connsiteX2" fmla="*/ 635416 w 6230652"/>
              <a:gd name="connsiteY2" fmla="*/ 377739 h 627942"/>
              <a:gd name="connsiteX3" fmla="*/ 5829676 w 6230652"/>
              <a:gd name="connsiteY3" fmla="*/ 377739 h 627942"/>
              <a:gd name="connsiteX4" fmla="*/ 5829676 w 6230652"/>
              <a:gd name="connsiteY4" fmla="*/ 0 h 627942"/>
              <a:gd name="connsiteX5" fmla="*/ 6230652 w 6230652"/>
              <a:gd name="connsiteY5" fmla="*/ 0 h 627942"/>
              <a:gd name="connsiteX6" fmla="*/ 6230652 w 6230652"/>
              <a:gd name="connsiteY6" fmla="*/ 627942 h 627942"/>
              <a:gd name="connsiteX7" fmla="*/ 0 w 6230652"/>
              <a:gd name="connsiteY7" fmla="*/ 627942 h 62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30652" h="627942">
                <a:moveTo>
                  <a:pt x="0" y="0"/>
                </a:moveTo>
                <a:lnTo>
                  <a:pt x="635416" y="0"/>
                </a:lnTo>
                <a:lnTo>
                  <a:pt x="635416" y="377739"/>
                </a:lnTo>
                <a:lnTo>
                  <a:pt x="5829676" y="377739"/>
                </a:lnTo>
                <a:lnTo>
                  <a:pt x="5829676" y="0"/>
                </a:lnTo>
                <a:lnTo>
                  <a:pt x="6230652" y="0"/>
                </a:lnTo>
                <a:lnTo>
                  <a:pt x="6230652" y="627942"/>
                </a:lnTo>
                <a:lnTo>
                  <a:pt x="0" y="627942"/>
                </a:lnTo>
                <a:close/>
              </a:path>
            </a:pathLst>
          </a:cu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407886" y="4029113"/>
            <a:ext cx="41683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GB" altLang="zh-CN" sz="11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41409" y="4186639"/>
            <a:ext cx="46158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</a:t>
            </a:r>
            <a:r>
              <a:rPr lang="zh-CN" altLang="en-US" sz="3200" b="1" dirty="0">
                <a:solidFill>
                  <a:srgbClr val="FF9D0D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的开发量和工作难度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07886" y="2416327"/>
            <a:ext cx="2691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NO.2</a:t>
            </a:r>
            <a:endParaRPr lang="zh-CN" altLang="en-US" sz="8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512554" y="3790566"/>
            <a:ext cx="1459246" cy="0"/>
          </a:xfrm>
          <a:prstGeom prst="line">
            <a:avLst/>
          </a:prstGeom>
          <a:ln w="57150">
            <a:solidFill>
              <a:srgbClr val="FFB8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 Light" panose="020B0502040204020203" charset="-122"/>
                <a:ea typeface="微软雅黑 Light" panose="020B0502040204020203" charset="-122"/>
              </a:rPr>
              <a:t>开 发 流 程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0"/>
            <a:ext cx="12192000" cy="68580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436209" y="4642635"/>
            <a:ext cx="960107" cy="960107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4520236" y="3490507"/>
            <a:ext cx="960107" cy="960107"/>
          </a:xfrm>
          <a:prstGeom prst="ellipse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6604263" y="2338379"/>
            <a:ext cx="960107" cy="960107"/>
          </a:xfrm>
          <a:prstGeom prst="ellipse">
            <a:avLst/>
          </a:prstGeom>
          <a:solidFill>
            <a:schemeClr val="accent2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Oval 11"/>
          <p:cNvSpPr/>
          <p:nvPr/>
        </p:nvSpPr>
        <p:spPr>
          <a:xfrm>
            <a:off x="8688288" y="1186251"/>
            <a:ext cx="960107" cy="960107"/>
          </a:xfrm>
          <a:prstGeom prst="ellipse">
            <a:avLst/>
          </a:prstGeom>
          <a:solidFill>
            <a:schemeClr val="accent4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2580225" y="4786651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5" name="Oval 14"/>
          <p:cNvSpPr/>
          <p:nvPr/>
        </p:nvSpPr>
        <p:spPr>
          <a:xfrm>
            <a:off x="4664252" y="3634523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6748279" y="2482395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7" name="Oval 16"/>
          <p:cNvSpPr/>
          <p:nvPr/>
        </p:nvSpPr>
        <p:spPr>
          <a:xfrm>
            <a:off x="8832305" y="1330267"/>
            <a:ext cx="672075" cy="672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8" name="직사각형 1"/>
          <p:cNvSpPr/>
          <p:nvPr/>
        </p:nvSpPr>
        <p:spPr>
          <a:xfrm>
            <a:off x="3591764" y="5157256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1-2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0945" y="3897630"/>
            <a:ext cx="2299335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利用linux和python搭建后台服务器，支持数据传输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직사각형 1"/>
          <p:cNvSpPr/>
          <p:nvPr/>
        </p:nvSpPr>
        <p:spPr>
          <a:xfrm>
            <a:off x="7721740" y="2794519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6-9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19880" y="1817370"/>
            <a:ext cx="2299335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设计model类，利用mvc，mvp设计模式把功</a:t>
            </a:r>
            <a:r>
              <a:rPr lang="zh-CN" altLang="en-US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能逐渐</a:t>
            </a:r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添加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26" name="직사각형 1"/>
          <p:cNvSpPr/>
          <p:nvPr/>
        </p:nvSpPr>
        <p:spPr>
          <a:xfrm>
            <a:off x="5656752" y="3975887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3-5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33670" y="4551680"/>
            <a:ext cx="2241550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利用linux和python搭建后台服务器，支持数据传输</a:t>
            </a:r>
            <a:r>
              <a:rPr lang="en-US" altLang="ko-KR" sz="1600" dirty="0">
                <a:solidFill>
                  <a:schemeClr val="tx1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30" name="직사각형 1"/>
          <p:cNvSpPr/>
          <p:nvPr/>
        </p:nvSpPr>
        <p:spPr>
          <a:xfrm>
            <a:off x="9786728" y="1613151"/>
            <a:ext cx="1408525" cy="576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r>
              <a:rPr lang="en-US" altLang="ko-KR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10</a:t>
            </a:r>
            <a:r>
              <a:rPr lang="zh-CN" altLang="en-US" sz="2665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周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382760" y="2585720"/>
            <a:ext cx="2299335" cy="7372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设计model类，利用mvc，mvp设计模式把功能</a:t>
            </a:r>
            <a:r>
              <a:rPr lang="zh-CN" altLang="en-US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逐渐</a:t>
            </a:r>
            <a:r>
              <a:rPr lang="en-US" altLang="ko-KR" sz="1400" b="1" dirty="0">
                <a:solidFill>
                  <a:schemeClr val="tx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添加 </a:t>
            </a:r>
            <a:r>
              <a:rPr lang="en-US" altLang="ko-KR" sz="1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</a:t>
            </a:r>
          </a:p>
        </p:txBody>
      </p:sp>
      <p:sp>
        <p:nvSpPr>
          <p:cNvPr id="34" name="Oval 21"/>
          <p:cNvSpPr>
            <a:spLocks noChangeAspect="1"/>
          </p:cNvSpPr>
          <p:nvPr/>
        </p:nvSpPr>
        <p:spPr>
          <a:xfrm>
            <a:off x="4769772" y="3753108"/>
            <a:ext cx="463912" cy="46778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35" name="Rectangle 9"/>
          <p:cNvSpPr/>
          <p:nvPr/>
        </p:nvSpPr>
        <p:spPr>
          <a:xfrm>
            <a:off x="6885640" y="2631249"/>
            <a:ext cx="397351" cy="37195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6" name="Rounded Rectangle 27"/>
          <p:cNvSpPr/>
          <p:nvPr/>
        </p:nvSpPr>
        <p:spPr>
          <a:xfrm>
            <a:off x="2695209" y="4952891"/>
            <a:ext cx="442105" cy="3395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37" name="Rounded Rectangle 7"/>
          <p:cNvSpPr/>
          <p:nvPr/>
        </p:nvSpPr>
        <p:spPr>
          <a:xfrm>
            <a:off x="8988504" y="1496239"/>
            <a:ext cx="394133" cy="34013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 dirty="0"/>
          </a:p>
        </p:txBody>
      </p:sp>
    </p:spTree>
  </p:cSld>
  <p:clrMapOvr>
    <a:masterClrMapping/>
  </p:clrMapOvr>
  <p:transition>
    <p:strips dir="r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C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1472</Words>
  <Application>Microsoft Office PowerPoint</Application>
  <PresentationFormat>宽屏</PresentationFormat>
  <Paragraphs>158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Kozuka Mincho Pro EL</vt:lpstr>
      <vt:lpstr>Kozuka Mincho Pro H</vt:lpstr>
      <vt:lpstr>等线</vt:lpstr>
      <vt:lpstr>华文细黑</vt:lpstr>
      <vt:lpstr>华文中宋</vt:lpstr>
      <vt:lpstr>微软雅黑 Light</vt:lpstr>
      <vt:lpstr>幼圆</vt:lpstr>
      <vt:lpstr>Arial</vt:lpstr>
      <vt:lpstr>Century Gothic</vt:lpstr>
      <vt:lpstr>Lucida Handwriting</vt:lpstr>
      <vt:lpstr>Office 主题​​</vt:lpstr>
      <vt:lpstr>Contents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zihong liang</cp:lastModifiedBy>
  <cp:revision>583</cp:revision>
  <dcterms:created xsi:type="dcterms:W3CDTF">2016-12-11T09:24:00Z</dcterms:created>
  <dcterms:modified xsi:type="dcterms:W3CDTF">2018-12-28T07:53:21Z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2</vt:lpwstr>
  </property>
</Properties>
</file>